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64_E590C4DF.xml" ContentType="application/vnd.ms-powerpoint.comment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3.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65_97662158.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52_32B5E744.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6A_8A05D644.xml" ContentType="application/vnd.ms-powerpoint.comments+xml"/>
  <Override PartName="/ppt/notesSlides/notesSlide25.xml" ContentType="application/vnd.openxmlformats-officedocument.presentationml.notesSlide+xml"/>
  <Override PartName="/ppt/comments/modernComment_14C_729A5D52.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350" r:id="rId6"/>
    <p:sldId id="369" r:id="rId7"/>
    <p:sldId id="313" r:id="rId8"/>
    <p:sldId id="333" r:id="rId9"/>
    <p:sldId id="322" r:id="rId10"/>
    <p:sldId id="324" r:id="rId11"/>
    <p:sldId id="325" r:id="rId12"/>
    <p:sldId id="326" r:id="rId13"/>
    <p:sldId id="327" r:id="rId14"/>
    <p:sldId id="355" r:id="rId15"/>
    <p:sldId id="356" r:id="rId16"/>
    <p:sldId id="361" r:id="rId17"/>
    <p:sldId id="330" r:id="rId18"/>
    <p:sldId id="335" r:id="rId19"/>
    <p:sldId id="357" r:id="rId20"/>
    <p:sldId id="337" r:id="rId21"/>
    <p:sldId id="338" r:id="rId22"/>
    <p:sldId id="339" r:id="rId23"/>
    <p:sldId id="352" r:id="rId24"/>
    <p:sldId id="365" r:id="rId25"/>
    <p:sldId id="366" r:id="rId26"/>
    <p:sldId id="354" r:id="rId27"/>
    <p:sldId id="362" r:id="rId28"/>
    <p:sldId id="332" r:id="rId29"/>
    <p:sldId id="348" r:id="rId30"/>
    <p:sldId id="349" r:id="rId31"/>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95C127-EA23-14F5-58B0-1116D3A098EF}" name="Samuel Oslovich" initials="SO" userId="S::soslovich@tudelft.nl::c3944daa-f515-4232-95f8-f02495013502" providerId="AD"/>
  <p188:author id="{6A93DDED-67BB-9D56-372E-2772B873E6E0}" name="Sam O" initials="SO" userId="3e55bab6366e8ca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DA39EB"/>
    <a:srgbClr val="2343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3" autoAdjust="0"/>
    <p:restoredTop sz="77278" autoAdjust="0"/>
  </p:normalViewPr>
  <p:slideViewPr>
    <p:cSldViewPr snapToGrid="0">
      <p:cViewPr varScale="1">
        <p:scale>
          <a:sx n="82" d="100"/>
          <a:sy n="82" d="100"/>
        </p:scale>
        <p:origin x="1242" y="66"/>
      </p:cViewPr>
      <p:guideLst>
        <p:guide orient="horz" pos="2160"/>
        <p:guide pos="3840"/>
      </p:guideLst>
    </p:cSldViewPr>
  </p:slideViewPr>
  <p:notesTextViewPr>
    <p:cViewPr>
      <p:scale>
        <a:sx n="1" d="1"/>
        <a:sy n="1" d="1"/>
      </p:scale>
      <p:origin x="0" y="0"/>
    </p:cViewPr>
  </p:notesTextViewPr>
  <p:sorterViewPr>
    <p:cViewPr>
      <p:scale>
        <a:sx n="100" d="100"/>
        <a:sy n="100" d="100"/>
      </p:scale>
      <p:origin x="0" y="-41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4C_729A5D52.xml><?xml version="1.0" encoding="utf-8"?>
<p188:cmLst xmlns:a="http://schemas.openxmlformats.org/drawingml/2006/main" xmlns:r="http://schemas.openxmlformats.org/officeDocument/2006/relationships" xmlns:p188="http://schemas.microsoft.com/office/powerpoint/2018/8/main">
  <p188:cm id="{0A25221D-F3DC-44AD-AAEF-FB75992D0F7A}" authorId="{3E95C127-EA23-14F5-58B0-1116D3A098EF}" status="resolved" created="2025-11-07T13:20:56.316" complete="100000">
    <ac:deMkLst xmlns:ac="http://schemas.microsoft.com/office/drawing/2013/main/command">
      <pc:docMk xmlns:pc="http://schemas.microsoft.com/office/powerpoint/2013/main/command"/>
      <pc:sldMk xmlns:pc="http://schemas.microsoft.com/office/powerpoint/2013/main/command" cId="1922719058" sldId="332"/>
      <ac:picMk id="21" creationId="{38EDEE13-7A48-C99E-DFAB-0733C7F3761B}"/>
    </ac:deMkLst>
    <p188:txBody>
      <a:bodyPr/>
      <a:lstStyle/>
      <a:p>
        <a:r>
          <a:rPr lang="en-NL"/>
          <a:t>High res image</a:t>
        </a:r>
      </a:p>
    </p188:txBody>
  </p188:cm>
  <p188:cm id="{48C6268E-563E-4453-BFEE-28D95183BD29}" authorId="{3E95C127-EA23-14F5-58B0-1116D3A098EF}" status="resolved" created="2025-11-07T16:00:16.055" complete="100000">
    <ac:deMkLst xmlns:ac="http://schemas.microsoft.com/office/drawing/2013/main/command">
      <pc:docMk xmlns:pc="http://schemas.microsoft.com/office/powerpoint/2013/main/command"/>
      <pc:sldMk xmlns:pc="http://schemas.microsoft.com/office/powerpoint/2013/main/command" cId="1922719058" sldId="332"/>
      <ac:spMk id="28" creationId="{A2D5153B-56BD-579E-4832-A11D54C7D1EE}"/>
    </ac:deMkLst>
    <p188:txBody>
      <a:bodyPr/>
      <a:lstStyle/>
      <a:p>
        <a:r>
          <a:rPr lang="en-NL"/>
          <a:t>Fig showing what different sched algs do</a:t>
        </a:r>
      </a:p>
    </p188:txBody>
  </p188:cm>
  <p188:cm id="{05491AE7-7734-47D9-BED5-71F816243FF7}" authorId="{3E95C127-EA23-14F5-58B0-1116D3A098EF}" status="resolved" created="2025-11-10T17:19:26.990" complete="100000">
    <pc:sldMkLst xmlns:pc="http://schemas.microsoft.com/office/powerpoint/2013/main/command">
      <pc:docMk/>
      <pc:sldMk cId="1922719058" sldId="332"/>
    </pc:sldMkLst>
    <p188:txBody>
      <a:bodyPr/>
      <a:lstStyle/>
      <a:p>
        <a:r>
          <a:rPr lang="en-NL"/>
          <a:t>Make sure baseline and linear are specified being the same everywhere
</a:t>
        </a:r>
      </a:p>
    </p188:txBody>
  </p188:cm>
  <p188:cm id="{BB991CAD-3BFD-4269-8BBD-0F619CCAF38F}" authorId="{3E95C127-EA23-14F5-58B0-1116D3A098EF}" status="resolved" created="2025-11-10T17:21:27.775" complete="100000">
    <pc:sldMkLst xmlns:pc="http://schemas.microsoft.com/office/powerpoint/2013/main/command">
      <pc:docMk/>
      <pc:sldMk cId="1922719058" sldId="332"/>
    </pc:sldMkLst>
    <p188:txBody>
      <a:bodyPr/>
      <a:lstStyle/>
      <a:p>
        <a:r>
          <a:rPr lang="en-NL"/>
          <a:t>Have an additional slide specifying this was evaluated in simulation</a:t>
        </a:r>
      </a:p>
    </p188:txBody>
  </p188:cm>
</p188:cmLst>
</file>

<file path=ppt/comments/modernComment_152_32B5E744.xml><?xml version="1.0" encoding="utf-8"?>
<p188:cmLst xmlns:a="http://schemas.openxmlformats.org/drawingml/2006/main" xmlns:r="http://schemas.openxmlformats.org/officeDocument/2006/relationships" xmlns:p188="http://schemas.microsoft.com/office/powerpoint/2018/8/main">
  <p188:cm id="{B248F9E1-1244-4B8B-A916-15162D96990C}" authorId="{3E95C127-EA23-14F5-58B0-1116D3A098EF}" status="resolved" created="2025-11-07T15:58:57.769" complete="100000">
    <pc:sldMkLst xmlns:pc="http://schemas.microsoft.com/office/powerpoint/2013/main/command">
      <pc:docMk/>
      <pc:sldMk cId="850782020" sldId="338"/>
    </pc:sldMkLst>
    <p188:replyLst>
      <p188:reply id="{FA267006-8F96-42E3-9B3C-D209B1F95D3E}" authorId="{3E95C127-EA23-14F5-58B0-1116D3A098EF}" created="2025-11-07T15:59:04.143">
        <p188:txBody>
          <a:bodyPr/>
          <a:lstStyle/>
          <a:p>
            <a:r>
              <a:rPr lang="en-NL"/>
              <a:t>Add animation?</a:t>
            </a:r>
          </a:p>
        </p188:txBody>
      </p188:reply>
    </p188:replyLst>
    <p188:txBody>
      <a:bodyPr/>
      <a:lstStyle/>
      <a:p>
        <a:r>
          <a:rPr lang="en-NL"/>
          <a:t>Remove circuit diagram. 
</a:t>
        </a:r>
      </a:p>
    </p188:txBody>
  </p188:cm>
</p188:cmLst>
</file>

<file path=ppt/comments/modernComment_164_E590C4DF.xml><?xml version="1.0" encoding="utf-8"?>
<p188:cmLst xmlns:a="http://schemas.openxmlformats.org/drawingml/2006/main" xmlns:r="http://schemas.openxmlformats.org/officeDocument/2006/relationships" xmlns:p188="http://schemas.microsoft.com/office/powerpoint/2018/8/main">
  <p188:cm id="{7D11B814-4D2E-45A3-AF89-7C7F625EB0DD}" authorId="{3E95C127-EA23-14F5-58B0-1116D3A098EF}" status="resolved" created="2025-11-10T17:30:18.051" complete="100000">
    <pc:sldMkLst xmlns:pc="http://schemas.microsoft.com/office/powerpoint/2013/main/command">
      <pc:docMk/>
      <pc:sldMk cId="3851470047" sldId="356"/>
    </pc:sldMkLst>
    <p188:txBody>
      <a:bodyPr/>
      <a:lstStyle/>
      <a:p>
        <a:r>
          <a:rPr lang="en-NL"/>
          <a:t>Include extra slide showing WHY we want to reserve a path</a:t>
        </a:r>
      </a:p>
    </p188:txBody>
  </p188:cm>
</p188:cmLst>
</file>

<file path=ppt/comments/modernComment_165_97662158.xml><?xml version="1.0" encoding="utf-8"?>
<p188:cmLst xmlns:a="http://schemas.openxmlformats.org/drawingml/2006/main" xmlns:r="http://schemas.openxmlformats.org/officeDocument/2006/relationships" xmlns:p188="http://schemas.microsoft.com/office/powerpoint/2018/8/main">
  <p188:cm id="{4AA0865E-36C7-468D-8A51-1B09B6CD8381}" authorId="{3E95C127-EA23-14F5-58B0-1116D3A098EF}" status="resolved" created="2025-11-10T17:21:04.324" complete="100000">
    <pc:sldMkLst xmlns:pc="http://schemas.microsoft.com/office/powerpoint/2013/main/command">
      <pc:docMk/>
      <pc:sldMk cId="2540052824" sldId="357"/>
    </pc:sldMkLst>
    <p188:txBody>
      <a:bodyPr/>
      <a:lstStyle/>
      <a:p>
        <a:r>
          <a:rPr lang="en-NL"/>
          <a:t>Make sure that all symbols are defined</a:t>
        </a:r>
      </a:p>
    </p188:txBody>
  </p188:cm>
</p188:cmLst>
</file>

<file path=ppt/comments/modernComment_16A_8A05D644.xml><?xml version="1.0" encoding="utf-8"?>
<p188:cmLst xmlns:a="http://schemas.openxmlformats.org/drawingml/2006/main" xmlns:r="http://schemas.openxmlformats.org/officeDocument/2006/relationships" xmlns:p188="http://schemas.microsoft.com/office/powerpoint/2018/8/main">
  <p188:cm id="{F02A0026-495C-4E27-A36C-EB571A46E450}" authorId="{6A93DDED-67BB-9D56-372E-2772B873E6E0}" status="resolved" created="2025-11-11T11:06:55.482" complete="100000">
    <pc:sldMkLst xmlns:pc="http://schemas.microsoft.com/office/powerpoint/2013/main/command">
      <pc:docMk/>
      <pc:sldMk cId="2315638340" sldId="362"/>
    </pc:sldMkLst>
    <p188:txBody>
      <a:bodyPr/>
      <a:lstStyle/>
      <a:p>
        <a:r>
          <a:rPr lang="en-US"/>
          <a:t>What applications are being executed</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8T16:20:59.941"/>
    </inkml:context>
    <inkml:brush xml:id="br0">
      <inkml:brushProperty name="width" value="0.1" units="cm"/>
      <inkml:brushProperty name="height" value="0.1" units="cm"/>
      <inkml:brushProperty name="color" value="#5B2D90"/>
    </inkml:brush>
  </inkml:definitions>
  <inkml:trace contextRef="#ctx0" brushRef="#br0">2 1081 24575,'-1'-87'0,"3"-96"0,-2 180 0,0 0 0,1 0 0,-1 0 0,1 0 0,0 0 0,0 0 0,0 0 0,0 0 0,0 1 0,1-1 0,-1 0 0,1 1 0,0-1 0,0 1 0,0-1 0,0 1 0,0 0 0,3-2 0,-2 1 0,1 1 0,0 0 0,0 0 0,0 0 0,0 1 0,1-1 0,-1 1 0,0 0 0,1 0 0,-1 1 0,6-1 0,6 1 0,-1 1 0,1 0 0,-1 1 0,0 1 0,0 1 0,18 6 0,110 44 0,-141-53 0,0-1 0,0 1 0,0-1 0,0 1 0,0-1 0,1 0 0,-1 0 0,0 0 0,0 0 0,0 0 0,0-1 0,1 1 0,-1-1 0,0 1 0,0-1 0,0 0 0,0 0 0,0 1 0,0-2 0,0 1 0,0 0 0,-1 0 0,1 0 0,0-1 0,-1 1 0,1-1 0,-1 0 0,1 1 0,-1-1 0,0 0 0,0 0 0,0 0 0,0 0 0,0 0 0,0 0 0,1-2 0,3-11 0,-1 1 0,0-1 0,-1 0 0,2-17 0,-3 20 0,6-48 0,-1 10 0,23-90 0,-29 134 0,1-1 0,0 1 0,1 1 0,0-1 0,0 0 0,0 1 0,0-1 0,1 1 0,0 0 0,0 0 0,1 0 0,-1 1 0,1 0 0,0 0 0,0 0 0,0 0 0,1 1 0,-1 0 0,1 0 0,0 0 0,0 1 0,0 0 0,0 0 0,0 0 0,0 1 0,1 0 0,-1 0 0,1 0 0,-1 1 0,0 0 0,1 1 0,-1-1 0,12 4 0,0 0 0,0 0 0,0 2 0,-1 0 0,0 2 0,19 10 0,78 53 0,-15-8 0,-98-62 0,1 0 0,0 0 0,-1 0 0,1 0 0,0 0 0,0 0 0,0-1 0,-1 1 0,1-1 0,0 0 0,0 1 0,0-1 0,0 0 0,0 0 0,0 0 0,0 0 0,0 0 0,0-1 0,0 1 0,0-1 0,0 1 0,-1-1 0,1 0 0,0 1 0,0-1 0,-1 0 0,1 0 0,0 0 0,-1-1 0,1 1 0,-1 0 0,1-1 0,-1 1 0,0 0 0,1-1 0,-1 0 0,0 1 0,0-1 0,0 0 0,0 1 0,-1-1 0,1 0 0,0-3 0,4-8 0,-1 0 0,-1 0 0,0-1 0,2-25 0,-5-33 0,-1 58 0,1-1 0,0 1 0,1-1 0,0 1 0,1-1 0,1 1 0,4-15 0,-6 27 0,0 0 0,0 0 0,-1 0 0,1 0 0,0 0 0,1 1 0,-1-1 0,0 0 0,0 0 0,1 1 0,-1-1 0,1 1 0,0 0 0,-1-1 0,1 1 0,0 0 0,0 0 0,-1 0 0,1 0 0,0 0 0,0 0 0,3 0 0,-2 1 0,0-1 0,1 1 0,-1 0 0,0 1 0,0-1 0,1 1 0,-1-1 0,0 1 0,0 0 0,0 0 0,0 0 0,6 4 0,2 1 0,-1 1 0,0 0 0,0 0 0,-1 1 0,0 1 0,13 15 0,-2 4 0,13 18 0,-30-44 0,-1 1 0,1 0 0,0-1 0,-1 1 0,1-1 0,0 0 0,0 0 0,1 0 0,-1 0 0,0 0 0,5 1 0,-6-3 0,0 0 0,-1 0 0,1 0 0,0-1 0,0 1 0,0 0 0,-1-1 0,1 1 0,0-1 0,0 0 0,-1 1 0,1-1 0,-1 0 0,1 0 0,-1 0 0,1 0 0,-1-1 0,1 1 0,-1 0 0,0 0 0,0-1 0,0 1 0,0-1 0,0 1 0,0-1 0,0 1 0,1-3 0,24-54 0,-22 46 0,7-16 0,2 1 0,28-47 0,-35 65 0,0 0 0,1 1 0,0 0 0,0 0 0,0 0 0,1 1 0,1 0 0,-1 0 0,1 1 0,0 1 0,13-8 0,-19 12 0,0 0 0,-1 0 0,1 0 0,0 0 0,-1 1 0,1-1 0,0 1 0,0 0 0,0 0 0,0 0 0,-1 0 0,1 0 0,0 0 0,0 1 0,0-1 0,-1 1 0,1 0 0,0 0 0,4 2 0,-4 0 0,1-1 0,-1 1 0,0 0 0,0 0 0,0 0 0,0 0 0,0 1 0,-1-1 0,1 1 0,-1-1 0,3 8 0,1 4 0,-1 0 0,0 1 0,-2-1 0,1 1 0,1 30 0,-5 6 0,-1-39 0,1-1 0,0 1 0,0-1 0,2 1 0,3 16 0,-5-28 0,1 1 0,-1 0 0,1-1 0,0 1 0,-1 0 0,1-1 0,0 1 0,0-1 0,0 1 0,0-1 0,0 0 0,1 1 0,-1-1 0,0 0 0,0 0 0,1 0 0,-1 0 0,1 0 0,-1 0 0,1 0 0,0 0 0,-1-1 0,1 1 0,-1-1 0,1 1 0,0-1 0,0 0 0,-1 1 0,1-1 0,0 0 0,0 0 0,-1 0 0,1 0 0,0-1 0,0 1 0,-1 0 0,1-1 0,0 1 0,2-2 0,8-3 0,-1 0 0,0 0 0,-1-1 0,16-12 0,-20 15 0,42-31 0,-15 10 0,1 2 0,0 0 0,2 3 0,72-29 0,-100 45 0,2-1 0,0 1 0,0 0 0,0 1 0,0 0 0,17 0 0,-24 2 0,-1 0 0,0 0 0,0 0 0,1 1 0,-1-1 0,0 1 0,0 0 0,1-1 0,-1 1 0,0 0 0,0 0 0,0 1 0,0-1 0,0 0 0,-1 1 0,1-1 0,0 1 0,0-1 0,-1 1 0,1 0 0,-1 0 0,0 0 0,0 0 0,1 0 0,-1 0 0,0 0 0,-1 0 0,1 0 0,0 0 0,0 5 0,3 11 0,-2 1 0,0-1 0,-1 1 0,-3 34 0,1 8 0,1-58 0,1 0 0,-1-1 0,0 1 0,1 0 0,0 0 0,-1-1 0,1 1 0,0 0 0,0-1 0,1 1 0,-1 0 0,1-1 0,-1 0 0,1 1 0,0-1 0,-1 0 0,1 0 0,0 0 0,1 0 0,-1 0 0,0-1 0,0 1 0,1-1 0,-1 1 0,1-1 0,0 0 0,-1 0 0,1 0 0,5 1 0,6 1 0,0-1 0,0 0 0,1-1 0,23-2 0,-24 1 0,18-1 0,-17-1 0,1 2 0,0 0 0,-1 1 0,1 0 0,17 4 0,-30-4 0,0 0 0,0 0 0,0 0 0,0 0 0,0 1 0,0-1 0,0 1 0,0-1 0,-1 1 0,1 0 0,-1 0 0,1 1 0,-1-1 0,0 0 0,0 1 0,0-1 0,0 1 0,0 0 0,-1-1 0,1 1 0,-1 0 0,0 0 0,0 0 0,0 0 0,0 0 0,0 1 0,-1-1 0,1 0 0,-1 0 0,0 6 0,-1 5 0,-1 0 0,0 0 0,-1 0 0,0 0 0,-1 0 0,-9 20 0,-8 28 0,20-59 0,1-1 0,-1 1 0,0 0 0,1 0 0,0-1 0,-1 1 0,1 0 0,0 0 0,0 0 0,1-1 0,-1 1 0,1 0 0,-1 0 0,1-1 0,0 1 0,0 0 0,0-1 0,0 1 0,1-1 0,-1 1 0,1-1 0,-1 0 0,4 4 0,1-2 0,0 1 0,0-1 0,1 0 0,-1-1 0,1 1 0,14 4 0,-15-7 0,-1 1 0,0 0 0,1 0 0,-1 0 0,0 1 0,0 0 0,0 0 0,0 0 0,0 1 0,-1-1 0,0 1 0,0 0 0,0 0 0,0 1 0,0-1 0,3 7 0,-4-4 0,-1 1 0,0-1 0,0 1 0,0 0 0,-1 0 0,0 0 0,-1 0 0,0 12 0,-11 63 0,8-71 0,3-10 6,-1 1 0,1 0 0,0 0 0,0-1 0,0 1 0,0 0 0,0 0 0,0 0 0,1-1 0,-1 1 0,1 0 0,0-1 0,0 1 0,0 0 0,0-1 0,1 1 0,-1-1 0,0 0 0,3 4 0,0-3-141,-1 0 0,0 0 0,1 0 0,0-1 0,0 1 0,0-1 0,0 0 0,0 0 0,0 0 0,9 2 0,11 2-6691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8T16:28:37.019"/>
    </inkml:context>
    <inkml:brush xml:id="br0">
      <inkml:brushProperty name="width" value="0.1" units="cm"/>
      <inkml:brushProperty name="height" value="0.1" units="cm"/>
      <inkml:brushProperty name="color" value="#5B2D90"/>
    </inkml:brush>
  </inkml:definitions>
  <inkml:trace contextRef="#ctx0" brushRef="#br0">1 0 24575,'-1'4'0,"1"4"0,0 8 0,0 13 0,0 4 0,0 5 0,0-2 0,0-2 0,0-1 0,0-5-8191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8T16:29:54.977"/>
    </inkml:context>
    <inkml:brush xml:id="br0">
      <inkml:brushProperty name="width" value="0.1" units="cm"/>
      <inkml:brushProperty name="height" value="0.1" units="cm"/>
      <inkml:brushProperty name="color" value="#5B2D90"/>
    </inkml:brush>
  </inkml:definitions>
  <inkml:trace contextRef="#ctx0" brushRef="#br0">1 2843 24575,'1'-20'0,"2"0"0,0 0 0,1 0 0,2 1 0,-1 0 0,16-32 0,-3 2 0,26-83 0,26-69 0,-68 195 0,1-1 0,0 1 0,0 0 0,1 0 0,-1 0 0,1 0 0,8-8 0,-11 13 0,1-1 0,0 0 0,0 1 0,0 0 0,1-1 0,-1 1 0,0 0 0,0 0 0,1 0 0,-1 0 0,0 1 0,1-1 0,-1 1 0,1-1 0,-1 1 0,1 0 0,-1 0 0,1 0 0,-1 0 0,1 1 0,-1-1 0,1 0 0,3 2 0,19 8 0,-1 0 0,0 1 0,0 2 0,36 25 0,-1-1 0,-26-17 0,4 2 0,1-1 0,69 28 0,-104-48 0,-1 0 0,0 0 0,0-1 0,1 1 0,-1-1 0,0 0 0,1 0 0,-1 0 0,1 0 0,-1 0 0,0 0 0,1-1 0,-1 1 0,0-1 0,0 0 0,1 0 0,-1 1 0,0-1 0,0-1 0,0 1 0,0 0 0,0 0 0,0-1 0,0 1 0,0-1 0,-1 0 0,1 1 0,-1-1 0,1 0 0,-1 0 0,2-4 0,3-5 0,-1 0 0,0 0 0,-1-1 0,6-21 0,-8 24 0,8-35 0,11-41 0,-18 79 0,-1-1 0,1 1 0,0 0 0,0 0 0,0 0 0,1 0 0,0 0 0,1 1 0,7-9 0,-11 14 0,0-1 0,0 0 0,0 0 0,0 1 0,1-1 0,-1 0 0,0 1 0,0-1 0,1 1 0,-1 0 0,0-1 0,1 1 0,-1 0 0,0 0 0,1 0 0,-1 0 0,0 0 0,1 0 0,-1 0 0,0 0 0,1 1 0,-1-1 0,0 1 0,1-1 0,-1 1 0,0-1 0,0 1 0,1-1 0,0 2 0,-1-1 0,0 0 0,0-1 0,0 1 0,0-1 0,0 1 0,0-1 0,0 1 0,0-1 0,1 1 0,-1-1 0,0 0 0,0 0 0,0 0 0,0 0 0,1 0 0,-1 0 0,0 0 0,0 0 0,0 0 0,0 0 0,1-1 0,-1 1 0,0 0 0,0-1 0,0 1 0,0-1 0,0 1 0,0-1 0,0 0 0,0 1 0,0-1 0,0 0 0,0 0 0,0 0 0,-1 0 0,1 1 0,0-1 0,-1 0 0,1 0 0,0 0 0,0-2 0,14-26 0,-2-1 0,-1-1 0,-1 0 0,-1 0 0,6-38 0,6-18 0,-14 57 0,11-34 0,-18 60 0,1-1 0,0 0 0,1 1 0,-1-1 0,1 1 0,0 0 0,0 0 0,0 0 0,7-6 0,-8 9 0,-1 0 0,1 0 0,0 0 0,-1 0 0,1 1 0,0-1 0,-1 1 0,1-1 0,0 1 0,0 0 0,-1 0 0,1-1 0,0 1 0,0 0 0,0 1 0,-1-1 0,1 0 0,0 0 0,0 1 0,-1-1 0,1 1 0,0 0 0,-1-1 0,1 1 0,0 0 0,-1 0 0,1 0 0,-1 0 0,2 2 0,6 4 0,0 1 0,0 0 0,10 14 0,-13-15 0,262 295 0,-258-290 0,36 38 0,-42-47 0,-1 0 0,1 0 0,0 0 0,0-1 0,0 1 0,0-1 0,1 0 0,-1 0 0,1 0 0,9 2 0,-12-5 0,0 1 0,0 0 0,1 0 0,-1-1 0,0 1 0,0-1 0,1 0 0,-1 1 0,0-1 0,0 0 0,0 0 0,0-1 0,0 1 0,0 0 0,-1-1 0,1 1 0,0-1 0,-1 1 0,1-1 0,-1 0 0,1 0 0,-1 0 0,0 0 0,0 0 0,1-2 0,18-28 0,-2-1 0,27-71 0,-15 31 0,21-40 0,5 3 0,4 2 0,112-150 0,-164 247 0,1 0 0,0 1 0,1 0 0,0 0 0,1 1 0,17-12 0,-26 20 0,1-1 0,-1 1 0,1 0 0,0 0 0,0 0 0,0 0 0,0 0 0,-1 0 0,1 1 0,0-1 0,0 1 0,0 0 0,0 0 0,0 0 0,0 1 0,0-1 0,0 1 0,0-1 0,0 1 0,0 0 0,0 0 0,0 0 0,-1 1 0,1-1 0,0 0 0,-1 1 0,1 0 0,-1 0 0,0 0 0,1 0 0,-1 0 0,0 0 0,0 0 0,-1 1 0,3 3 0,11 17 0,-1 1 0,-1 1 0,-1 0 0,15 48 0,9 20 0,-35-91 0,0 0 0,0 0 0,0 0 0,0-1 0,0 1 0,0 0 0,0-1 0,0 1 0,1 0 0,-1-1 0,1 0 0,-1 1 0,1-1 0,0 0 0,-1 0 0,4 2 0,-4-3 0,0 0 0,0 0 0,0 0 0,0 0 0,0 0 0,0 0 0,1 0 0,-1 0 0,0 0 0,0 0 0,0-1 0,0 1 0,0-1 0,0 1 0,0 0 0,0-1 0,0 0 0,0 1 0,0-1 0,0 0 0,1-1 0,5-6 0,0 0 0,0 0 0,-1-1 0,0 0 0,5-12 0,-2 5 0,45-78 0,-5 7 0,80-107 0,-122 185 0,0 0 0,1 1 0,0-1 0,1 2 0,0-1 0,14-8 0,-20 14 0,0 0 0,0 0 0,0 1 0,1-1 0,-1 1 0,1 0 0,-1 0 0,1 0 0,-1 1 0,1-1 0,-1 1 0,1 0 0,-1 0 0,1 0 0,0 0 0,-1 1 0,1 0 0,-1-1 0,1 1 0,-1 0 0,1 1 0,-1-1 0,6 4 0,-1 0 0,1 2 0,-1-1 0,0 1 0,-1 0 0,0 1 0,0 0 0,-1 0 0,0 0 0,0 1 0,-1 0 0,5 10 0,7 18 0,18 60 0,-3-6 0,-29-84 0,-1 0 0,1 0 0,1 0 0,-1 0 0,1 0 0,0 0 0,1-1 0,-1 1 0,8 6 0,-11-12 0,0-1 0,-1 1 0,1-1 0,0 0 0,0 1 0,-1-1 0,1 0 0,0 1 0,0-1 0,0 0 0,-1 0 0,1 0 0,0 0 0,0 0 0,0 0 0,-1 0 0,1 0 0,0 0 0,0 0 0,0 0 0,-1-1 0,1 1 0,0 0 0,0-1 0,-1 1 0,1 0 0,0-1 0,0 1 0,-1-1 0,1 1 0,0-1 0,-1 1 0,2-2 0,16-24 0,-17 24 0,20-39 0,29-78 0,-37 83 0,1 1 0,2 0 0,31-51 0,-43 81 0,0-1 0,0 1 0,0 0 0,1 0 0,0 0 0,0 1 0,0-1 0,1 1 0,5-3 0,-9 6 0,1 0 0,-1 0 0,0 0 0,1 0 0,-1 1 0,0-1 0,1 1 0,-1 0 0,1-1 0,-1 1 0,1 0 0,-1 1 0,0-1 0,1 0 0,-1 1 0,1-1 0,-1 1 0,0 0 0,1 0 0,-1 0 0,0 0 0,0 0 0,0 0 0,0 0 0,0 1 0,0-1 0,0 1 0,2 2 0,3 3 0,1 1 0,-2 1 0,1-1 0,-1 1 0,0 0 0,6 15 0,24 64 0,-20-45 0,8 20 0,-15-34 0,2-1 0,2 0 0,16 29 0,-28-55 0,0 0 0,0-1 0,0 1 0,0 0 0,0-1 0,0 1 0,0-1 0,1 1 0,-1-1 0,0 1 0,1-1 0,-1 0 0,1 0 0,0 0 0,-1 0 0,1 0 0,0 0 0,0 0 0,0 0 0,-1-1 0,1 1 0,0-1 0,0 0 0,0 1 0,0-1 0,0 0 0,0 0 0,0 0 0,0 0 0,0 0 0,0-1 0,0 1 0,0-1 0,0 1 0,-1-1 0,1 0 0,0 1 0,0-1 0,0 0 0,-1 0 0,1-1 0,-1 1 0,3-2 0,6-6 0,0-1 0,0 0 0,-1-1 0,-1 0 0,8-13 0,-11 18 0,49-75 0,82-114 0,-112 165 0,2 1 0,0 1 0,2 1 0,33-25 0,-52 45 0,0 1 0,0 0 0,1 1 0,-1 0 0,1 0 0,0 1 0,1 0 0,12-2 0,-19 5 0,-1 1 0,1-1 0,-1 1 0,1 0 0,0 0 0,-1 0 0,1 0 0,0 1 0,-1 0 0,1-1 0,-1 1 0,1 1 0,-1-1 0,0 0 0,1 1 0,-1 0 0,0 0 0,0 0 0,0 0 0,0 0 0,-1 0 0,1 1 0,0-1 0,-1 1 0,0 0 0,1 0 0,2 5 0,8 18 0,-2 0 0,0 1 0,-2 0 0,0 1 0,-2 0 0,4 31 0,10 39 0,-21-97 0,0 0 0,0 0 0,0-1 0,0 1 0,0 0 0,1 0 0,-1-1 0,0 1 0,0 0 0,1-1 0,-1 1 0,0 0 0,1-1 0,-1 1 0,1 0 0,-1-1 0,1 1 0,-1-1 0,1 1 0,-1-1 0,1 1 0,-1-1 0,1 1 0,0-1 0,0 1 0,0-2 0,0 1 0,0-1 0,0 0 0,0 0 0,0 1 0,0-1 0,-1 0 0,1 0 0,0 0 0,-1 0 0,1 0 0,0 0 0,-1 0 0,0 0 0,1 0 0,0-2 0,30-67 0,46-98 0,-60 136 0,2 0 0,45-58 0,-57 82 0,0 0 0,0 0 0,1 1 0,1 0 0,-1 0 0,17-9 0,-22 14 0,0 1 0,0-1 0,0 1 0,0 0 0,0 0 0,0 0 0,0 0 0,0 1 0,1-1 0,-1 1 0,0 0 0,1 0 0,-1 0 0,0 0 0,0 1 0,1-1 0,-1 1 0,0 0 0,0 0 0,0 0 0,0 0 0,0 0 0,0 1 0,0-1 0,5 5 0,-2-1 0,1 1 0,-1 0 0,-1 1 0,1 0 0,-1 0 0,0 0 0,6 13 0,23 59 0,-23-49 0,12 30 0,-9-21 0,22 43 0,-36-81 0,1 0 0,0 1 0,-1-1 0,1 0 0,0 1 0,0-1 0,-1 0 0,1 0 0,0 0 0,0 0 0,0 0 0,1 0 0,-1 0 0,0 0 0,0 0 0,0 0 0,1-1 0,-1 1 0,0-1 0,1 1 0,1 0 0,-2-1 0,0 0 0,1-1 0,-1 1 0,0 0 0,0-1 0,0 1 0,0-1 0,1 1 0,-1-1 0,0 0 0,0 1 0,0-1 0,0 0 0,0 0 0,-1 0 0,1 1 0,0-1 0,0 0 0,1-2 0,4-8 0,0 0 0,0 0 0,7-23 0,-10 26 0,21-56 0,3 2 0,2 1 0,3 1 0,3 2 0,59-77 0,-82 121 0,1 0 0,0 1 0,1 1 0,0 0 0,1 0 0,29-16 0,-38 25 0,1 0 0,-1 0 0,1 1 0,0 0 0,0 0 0,-1 1 0,1-1 0,1 2 0,6-1 0,-9 1 0,0 0 0,0 1 0,-1 0 0,1 0 0,-1 0 0,1 0 0,-1 1 0,1 0 0,-1 0 0,0 0 0,0 0 0,0 1 0,0-1 0,7 7 0,-2 1 0,0 0 0,0 0 0,-1 1 0,-1 0 0,0 1 0,0-1 0,-2 1 0,9 23 0,28 114 0,-25-80 0,-16-65 0,0-1 0,0 0 0,0 0 0,0 0 0,0 0 0,0 0 0,1 0 0,0-1 0,-1 1 0,1 0 0,0-1 0,4 5 0,-5-7 0,-1 0 0,1 1 0,0-1 0,-1 0 0,1 1 0,0-1 0,0 0 0,-1 0 0,1 0 0,0 0 0,0 0 0,-1 1 0,1-1 0,0-1 0,0 1 0,-1 0 0,1 0 0,0 0 0,0 0 0,-1 0 0,2-1 0,1-1 0,-1 1 0,0 0 0,0-1 0,1 0 0,-1 0 0,0 1 0,0-1 0,-1-1 0,3-1 0,22-32 0,36-69 0,-15 24 0,-42 74 0,128-193 0,-116 178 0,1 1 0,1 0 0,1 1 0,0 1 0,2 1 0,35-23 0,-53 38 0,1 1 0,0-1 0,0 1 0,0 0 0,0 0 0,0 0 0,0 1 0,0 0 0,1 0 0,-1 0 0,0 1 0,10-1 0,-11 2 0,0 0 0,0 0 0,0 0 0,1 1 0,-1-1 0,-1 1 0,1 0 0,0 0 0,0 1 0,-1-1 0,1 1 0,-1-1 0,0 1 0,1 0 0,-2 1 0,4 2 0,6 9 0,-1 1 0,-1 0 0,0 0 0,-1 1 0,12 33 0,23 96 0,-5-13 0,-37-127 0,0 0 0,1-1 0,-1 1 0,1-1 0,4 6 0,-6-10 0,-1-1 0,1 1 0,-1-1 0,1 1 0,-1-1 0,1 1 0,0-1 0,-1 1 0,1-1 0,-1 0 0,1 1 0,0-1 0,-1 0 0,1 1 0,0-1 0,0 0 0,-1 0 0,1 0 0,0 0 0,-1 0 0,1 0 0,0 0 0,0 0 0,-1 0 0,1 0 0,0 0 0,0 0 0,-1 0 0,1-1 0,0 1 0,-1 0 0,1 0 0,0-1 0,-1 1 0,1-1 0,-1 1 0,1 0 0,0-1 0,-1 1 0,1-1 0,-1 1 0,1-1 0,-1 0 0,0 1 0,1-1 0,-1 1 0,1-1 0,-1 0 0,0 1 0,0-1 0,1-1 0,78-138 0,-56 94 0,2 2 0,46-62 0,-66 100 0,1-1 0,0 1 0,0-1 0,1 2 0,0-1 0,0 1 0,0 0 0,14-7 0,-18 11 0,-1 0 0,0 0 0,1 0 0,-1 1 0,1-1 0,-1 1 0,1-1 0,-1 1 0,1 0 0,-1 0 0,1 0 0,0 1 0,-1-1 0,1 1 0,-1-1 0,0 1 0,1 0 0,-1 0 0,1 0 0,-1 0 0,0 0 0,0 0 0,0 1 0,1-1 0,-1 1 0,-1-1 0,1 1 0,0 0 0,0 0 0,-1 0 0,1 0 0,-1 0 0,3 4 0,4 8 0,-1 0 0,0 0 0,-1 1 0,-1 0 0,5 21 0,12 84 0,0-2 0,-21-114 0,-1-1 0,1 1 0,0-1 0,1 1 0,-1-1 0,1 0 0,-1 1 0,1-1 0,0 0 0,0 0 0,3 3 0,-4-5 0,-1-1 0,1 0 0,0 1 0,-1-1 0,1 0 0,-1 0 0,1 1 0,0-1 0,-1 0 0,1 0 0,0 0 0,-1 0 0,1 0 0,0 0 0,-1 0 0,1 0 0,-1 0 0,1 0 0,0 0 0,-1 0 0,1 0 0,0-1 0,0 1 0,1-1 0,0-1 0,1 1 0,-1-1 0,0 1 0,-1-1 0,1 0 0,0 0 0,0 1 0,1-4 0,98-141 0,-9 11 0,-73 111 0,0 2 0,1 0 0,34-28 0,-45 42 0,1 1 0,0 0 0,1 1 0,0 0 0,0 0 0,0 1 0,0 1 0,22-6 0,-28 9 0,0 0 0,0 0 0,0 1 0,0-1 0,0 1 0,-1 1 0,1-1 0,0 1 0,0-1 0,0 1 0,0 1 0,-1-1 0,1 1 0,-1 0 0,1 0 0,-1 0 0,1 0 0,-1 1 0,0 0 0,0 0 0,-1 0 0,1 0 0,6 7 0,-4 0 0,1-1 0,-1 1 0,0 0 0,7 20 0,-9-19 0,1 0 0,1 0 0,12 19 0,-17-29 0,0 1 0,0-1 0,0 0 0,1 1 0,-1-1 0,0 0 0,1 0 0,-1 0 0,0 0 0,1 0 0,-1 0 0,1-1 0,-1 1 0,1 0 0,0-1 0,-1 1 0,1-1 0,0 1 0,-1-1 0,1 0 0,0 0 0,0 0 0,-1 0 0,1 0 0,0 0 0,-1 0 0,1-1 0,0 1 0,-1-1 0,1 1 0,0-1 0,2-1 0,4-3 0,0 0 0,0 0 0,0-1 0,13-13 0,-6 5 0,41-34 0,74-47 0,-104 78 0,1 2 0,0 1 0,0 1 0,1 2 0,53-15 0,-76 25 0,0-1 0,0 1 0,0 0 0,1 1 0,-1-1 0,0 1 0,0 0 0,1 1 0,-1-1 0,0 1 0,0 0 0,0 0 0,0 0 0,0 1 0,0 0 0,0 0 0,0 0 0,0 1 0,-1-1 0,0 1 0,1 0 0,-1 0 0,0 1 0,0-1 0,-1 1 0,1 0 0,-1 0 0,0 0 0,0 1 0,0-1 0,0 1 0,2 7 0,4 7 0,-1 0 0,9 33 0,-2-6 0,-15-44 0,0 0 0,1-1 0,-1 1 0,1 0 0,0-1 0,0 1 0,-1-1 0,1 1 0,0-1 0,0 1 0,0-1 0,1 0 0,-1 1 0,0-1 0,0 0 0,1 0 0,-1 0 0,1 0 0,-1 0 0,3 1 0,-2-2 0,-1 0 0,1-1 0,0 1 0,-1-1 0,1 1 0,-1-1 0,1 0 0,-1 1 0,1-1 0,-1 0 0,1 0 0,-1 0 0,0 0 0,1 0 0,-1-1 0,0 1 0,0 0 0,0-1 0,0 1 0,0 0 0,0-1 0,0-2 0,6-6 0,114-156 0,-101 142 0,1 1 0,1 0 0,1 2 0,39-29 0,-56 46 0,0 0 0,1 0 0,-1 1 0,0 0 0,1 0 0,13-3 0,-18 5 0,0 1 0,0-1 0,0 1 0,1 0 0,-1 0 0,0 0 0,0 0 0,1 1 0,-1-1 0,0 1 0,0-1 0,0 1 0,1 0 0,-1 0 0,0 0 0,0 0 0,0 0 0,0 0 0,-1 0 0,1 1 0,0-1 0,0 1 0,-1-1 0,1 1 0,1 1 0,3 8 0,1 0 0,-2 1 0,0 0 0,0-1 0,-1 2 0,0-1 0,-1 0 0,0 1 0,-1-1 0,0 20 0,1-13 0,-1-1 0,2 1 0,7 22 0,-11-40 0,1 0 0,-1 0 0,0 1 0,1-1 0,-1 0 0,1 0 0,-1 0 0,1 0 0,0 0 0,-1 0 0,1 0 0,0 0 0,0 0 0,0 0 0,0 0 0,0 0 0,0 0 0,0-1 0,0 1 0,0 0 0,0-1 0,0 1 0,0-1 0,0 1 0,1-1 0,-1 1 0,0-1 0,0 0 0,1 0 0,-1 0 0,0 0 0,0 0 0,1 0 0,-1 0 0,0 0 0,0 0 0,1 0 0,-1-1 0,0 1 0,0-1 0,0 1 0,1-1 0,1 0 0,5-4 0,0 0 0,-1-1 0,1 0 0,12-13 0,-8 7 0,-9 9 0,26-23 0,38-27 0,-58 47 0,2-1 0,-1 1 0,1 1 0,-1 0 0,1 1 0,1 0 0,-1 0 0,17-2 0,-24 5 0,0 1 0,0-1 0,0 1 0,0 0 0,0 0 0,0 1 0,0-1 0,0 1 0,0 0 0,0 0 0,-1 0 0,1 0 0,0 1 0,-1-1 0,1 1 0,-1 0 0,1 0 0,-1 0 0,0 1 0,0-1 0,0 1 0,5 5 0,0 4 0,-1-1 0,0 1 0,0 0 0,-1 1 0,5 16 0,-6-15 0,1 0 0,0-1 0,1 0 0,8 12 0,-14-23 0,0-1 0,0 0 0,1 1 0,-1-1 0,0 0 0,1 0 0,-1 0 0,1 0 0,-1 0 0,1 0 0,-1 0 0,1 0 0,0-1 0,-1 1 0,1-1 0,0 1 0,0-1 0,-1 0 0,1 1 0,0-1 0,0 0 0,-1 0 0,1 0 0,0 0 0,0-1 0,0 1 0,-1-1 0,1 1 0,0-1 0,0 1 0,-1-1 0,1 0 0,2-1 0,6-4 0,-1-1 0,0 1 0,0-1 0,11-13 0,-10 10 0,32-30 0,-24 21 0,1 1 0,0 0 0,2 1 0,0 1 0,1 1 0,36-18 0,-56 32 0,1 0 0,-1 0 0,1 0 0,-1 0 0,1 0 0,0 1 0,0-1 0,-1 1 0,1 0 0,0 0 0,-1 0 0,1 0 0,0 0 0,0 1 0,-1-1 0,1 1 0,0 0 0,-1 0 0,1 0 0,4 2 0,-4 0 0,0-1 0,1 1 0,-2 0 0,1 0 0,0 0 0,0 1 0,-1-1 0,0 1 0,0-1 0,0 1 0,0 0 0,2 5 0,2 10 0,-1 1 0,-1-1 0,-1 1 0,2 30 0,-4-26 0,-2-17 0,1-1 0,0 0 0,0 0 0,1 0 0,0 0 0,0 1 0,0-1 0,1 0 0,0-1 0,0 1 0,6 10 0,-7-15 0,-1 0 0,1-1 0,0 1 0,0-1 0,0 1 0,0-1 0,0 1 0,0-1 0,0 0 0,0 1 0,0-1 0,0 0 0,0 0 0,0 0 0,0 0 0,0 0 0,1 0 0,-1 0 0,0 0 0,0 0 0,0 0 0,0-1 0,0 1 0,0 0 0,0-1 0,0 1 0,0-1 0,0 1 0,0-1 0,0 1 0,-1-1 0,1 0 0,0 1 0,0-1 0,0-1 0,33-30 0,-31 28 0,68-86 0,-54 65 0,1 2 0,1 0 0,1 1 0,2 0 0,23-18 0,-40 37 0,-1-1 0,1 1 0,0 1 0,0-1 0,0 1 0,0-1 0,0 1 0,0 1 0,1-1 0,-1 1 0,1 0 0,10 0 0,-13 1 0,1 0 0,-1 1 0,0 0 0,1 0 0,-1 0 0,0 0 0,0 0 0,0 1 0,0-1 0,0 1 0,0 0 0,0 0 0,0 0 0,-1 0 0,1 1 0,-1-1 0,0 1 0,1-1 0,-1 1 0,-1 0 0,4 5 0,1 3 0,-1 1 0,0 0 0,-1 0 0,6 23 0,-8-22 0,2 0 0,0-1 0,1 1 0,6 12 0,-10-23 0,-1-1 0,1 0 0,-1 0 0,1 1 0,0-1 0,-1 0 0,1 0 0,0 0 0,0 0 0,0 0 0,0 0 0,0 0 0,0 0 0,0 0 0,0-1 0,0 1 0,1 0 0,-1-1 0,0 1 0,0-1 0,1 1 0,-1-1 0,0 1 0,1-1 0,-1 0 0,0 0 0,1 0 0,-1 0 0,0 0 0,1 0 0,-1 0 0,0 0 0,1 0 0,-1-1 0,0 1 0,1-1 0,-1 1 0,0-1 0,0 1 0,1-1 0,1-1 0,4-3 0,-1-1 0,1 0 0,-1 0 0,0 0 0,7-10 0,-8 9 0,16-19 0,1 1 0,1 0 0,45-35 0,-58 53 0,0 0 0,1 0 0,-1 1 0,1 1 0,0-1 0,1 2 0,-1 0 0,1 0 0,0 1 0,0 1 0,0 0 0,0 0 0,20 1 0,-23 2 0,-1 0 0,0 1 0,1 0 0,-1 0 0,0 1 0,0 0 0,-1 0 0,1 1 0,-1 0 0,0 1 0,0 0 0,0 0 0,0 0 0,-1 1 0,0-1 0,0 2 0,0-1 0,-1 1 0,0-1 0,5 11 0,1 1 0,-1 0 0,-1 0 0,-1 1 0,0 1 0,-2-1 0,0 1 0,4 27 0,10 91-1365,-18-111-5461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8T16:31:00.551"/>
    </inkml:context>
    <inkml:brush xml:id="br0">
      <inkml:brushProperty name="width" value="0.1" units="cm"/>
      <inkml:brushProperty name="height" value="0.1" units="cm"/>
      <inkml:brushProperty name="color" value="#5B2D90"/>
    </inkml:brush>
  </inkml:definitions>
  <inkml:trace contextRef="#ctx0" brushRef="#br0">356 7032 24575,'-8'-2'0,"1"1"0,-1-2 0,1 1 0,0-1 0,-1 0 0,1 0 0,1-1 0,-1 0 0,0 0 0,1 0 0,-7-7 0,4 5 0,-47-33 0,21 16 0,0-2 0,2-1 0,-37-37 0,68 60 0,-1 1 0,1-1 0,-1 0 0,1 0 0,0 0 0,0-1 0,0 1 0,1 0 0,-1-1 0,1 1 0,0-1 0,0 1 0,0-1 0,0 0 0,1 1 0,-1-1 0,1 0 0,0 1 0,0-1 0,0 0 0,1 0 0,1-4 0,-1 3 0,1 1 0,1-1 0,-1 1 0,1 0 0,-1-1 0,1 1 0,0 1 0,1-1 0,-1 0 0,1 1 0,-1 0 0,1-1 0,0 2 0,0-1 0,1 0 0,5-2 0,-1 1 0,0 1 0,0 0 0,0 0 0,0 1 0,11-2 0,31-8 0,-50 11 0,1 1 0,-1-1 0,1 1 0,-1-1 0,1 0 0,-1 0 0,1 0 0,-1 0 0,0 0 0,0 0 0,1 0 0,-1 0 0,0-1 0,0 1 0,0 0 0,0-1 0,0 1 0,-1-1 0,1 1 0,0-1 0,0-1 0,-1 0 0,1 0 0,-1 1 0,0-1 0,0 0 0,-1 1 0,1-1 0,0 1 0,-1-1 0,0 0 0,1 1 0,-1-1 0,-2-2 0,-4-8 0,0 1 0,-1-1 0,-19-21 0,20 25 0,-17-18 0,-25-36 0,46 59 0,0-1 0,0 0 0,0 0 0,1 0 0,0 0 0,0 0 0,1-1 0,-1 1 0,1 0 0,0-1 0,0-7 0,1 10 0,1 0 0,0 0 0,-1 0 0,1 1 0,0-1 0,0 0 0,1 1 0,-1-1 0,0 0 0,1 1 0,0 0 0,-1-1 0,1 1 0,0 0 0,0 0 0,0 0 0,1 0 0,-1 0 0,0 1 0,1-1 0,-1 1 0,1-1 0,4-1 0,9-3 0,-1 0 0,33-8 0,-28 9 0,6-1 0,0-2 0,0-1 0,0-1 0,-1-2 0,-1 0 0,40-27 0,-61 37 0,0 0 0,0 0 0,-1-1 0,1 1 0,-1-1 0,1 0 0,-1 0 0,0 0 0,0 0 0,0 0 0,-1 0 0,1 0 0,-1-1 0,1 1 0,-1-1 0,0 1 0,-1-1 0,1 1 0,0-1 0,-1-6 0,-1 6 0,0 0 0,0 0 0,0 0 0,-1-1 0,1 1 0,-1 0 0,0 1 0,0-1 0,0 0 0,-1 1 0,0-1 0,1 1 0,-1 0 0,0-1 0,-1 2 0,-4-6 0,-25-15 0,0 2 0,-1 1 0,-1 1 0,-57-21 0,90 39 0,0 0 0,0 0 0,0 0 0,0 0 0,1 0 0,-1 0 0,0 0 0,1 0 0,-1-1 0,1 1 0,-3-3 0,4 3 0,0 1 0,-1-1 0,1 0 0,0 1 0,-1-1 0,1 0 0,0 0 0,0 1 0,0-1 0,0 0 0,0 0 0,-1 1 0,1-1 0,1 0 0,-1 0 0,0 0 0,0 1 0,0-1 0,0 0 0,0 0 0,1 0 0,1-3 0,1 0 0,0 1 0,-1 0 0,1-1 0,0 1 0,1 0 0,-1 0 0,1 1 0,5-4 0,28-20 0,-6 5 0,-1-1 0,36-33 0,-63 52 0,0 0 0,0 0 0,-1 0 0,1 0 0,-1-1 0,1 1 0,-1-1 0,0 1 0,0-1 0,-1 0 0,1 0 0,-1 0 0,0 0 0,0 0 0,0 0 0,0 0 0,-1-1 0,0 1 0,0 0 0,0 0 0,0 0 0,-1-1 0,1 1 0,-3-5 0,1 4 0,0 0 0,-1 0 0,0 0 0,0 0 0,0 1 0,0-1 0,-1 1 0,1 0 0,-1 0 0,-1 0 0,1 0 0,0 1 0,-1 0 0,0 0 0,1 0 0,-1 0 0,-8-2 0,9 3 0,-5-1 0,0-2 0,0 1 0,0-1 0,-13-10 0,21 15 0,-1-1 0,1 0 0,0-1 0,0 1 0,-1 0 0,1 0 0,0 0 0,0-1 0,0 1 0,0-1 0,1 1 0,-1 0 0,0-1 0,1 0 0,-1 1 0,1-1 0,-1 1 0,1-1 0,0 0 0,-1 1 0,1-1 0,0 0 0,0 1 0,0-1 0,0 1 0,1-1 0,-1 0 0,0 1 0,1-1 0,-1 0 0,1 1 0,0-1 0,-1 1 0,1-1 0,2-1 0,5-8 0,2 1 0,-1 0 0,2 0 0,-1 1 0,1 0 0,1 1 0,-1 1 0,1-1 0,26-9 0,-21 8 0,-1 0 0,1 0 0,-1-2 0,21-17 0,-34 24 0,0 0 0,0 0 0,0 0 0,0 0 0,-1 0 0,0-1 0,0 1 0,0-1 0,0 0 0,-1 1 0,0-1 0,0 0 0,1-9 0,-2 9 0,1 0 0,0 0 0,0 0 0,0 0 0,1 0 0,0 0 0,-1 1 0,2-1 0,-1 1 0,0-1 0,1 1 0,4-6 0,4 1 0,0 1 0,0-1 0,1 2 0,0 0 0,0 0 0,1 1 0,17-6 0,-14 6 0,0-1 0,0-1 0,-1 0 0,18-13 0,-29 17 0,1 0 0,-1 0 0,0 0 0,0-1 0,0 0 0,0 1 0,-1-1 0,0-1 0,0 1 0,0 0 0,-1-1 0,0 1 0,0-1 0,0 0 0,-1 0 0,1-9 0,-1 8 0,0 0 0,-1 0 0,0 0 0,0 0 0,-1 0 0,0 0 0,0 0 0,-1 1 0,0-1 0,0 0 0,0 0 0,-1 1 0,-4-9 0,-4 0 0,0-1 0,-1 1 0,-20-20 0,9 10 0,21 23 0,0 1 0,0-1 0,1 0 0,-1 0 0,0 0 0,1 0 0,-1 0 0,1-1 0,0 1 0,0 0 0,0-1 0,0 1 0,0-1 0,0 1 0,1-1 0,-1 1 0,1-1 0,0 1 0,-1-1 0,1 1 0,0-1 0,1 0 0,-1 1 0,0-1 0,1 1 0,0-1 0,-1 1 0,1-1 0,0 1 0,0 0 0,0-1 0,1 1 0,-1 0 0,3-4 0,3-6 0,0 0 0,0 0 0,-2-1 0,0 0 0,0 0 0,-1 0 0,0-1 0,-2 1 0,1-1 0,-2 0 0,0 0 0,0 0 0,-1 0 0,-1 0 0,0 1 0,-1-1 0,-1 0 0,0 1 0,-1-1 0,0 1 0,-1 0 0,-1 0 0,0 1 0,0-1 0,-1 1 0,-1 1 0,0-1 0,-11-11 0,3 6 0,0 2 0,-36-28 0,34 29 0,0 0 0,-24-27 0,37 35 0,1 0 0,0 0 0,0-1 0,1 0 0,0 1 0,-4-12 0,6 14 0,0 0 0,0 1 0,0-1 0,-1 0 0,1 1 0,-1-1 0,0 1 0,0-1 0,0 1 0,-1 0 0,1 0 0,-1 0 0,0 0 0,0 0 0,0 1 0,0-1 0,0 1 0,0 0 0,-1 0 0,1 0 0,-1 0 0,1 1 0,-8-2 0,-30-5 0,32 7 0,1 0 0,0 0 0,0-1 0,0 0 0,0-1 0,-11-4 0,16 5 0,1 1 0,0-1 0,0 0 0,0 1 0,0-1 0,0 0 0,0 0 0,0-1 0,1 1 0,-1 0 0,1-1 0,0 1 0,-1 0 0,1-1 0,0 0 0,0 1 0,1-1 0,-1 1 0,1-1 0,-1 0 0,1 0 0,0 1 0,0-1 0,0-3 0,1-1 0,0 0 0,0 0 0,1 1 0,0-1 0,0 1 0,1-1 0,-1 1 0,2 0 0,-1 0 0,6-9 0,15-29 0,-22 38 0,1 0 0,0 0 0,0 0 0,1 0 0,0 0 0,0 0 0,0 1 0,1 0 0,0 0 0,0 0 0,9-6 0,0 2 0,0 0 0,1 2 0,29-12 0,-23 11 0,172-71 0,-148 57 0,-1-1 0,48-33 0,-89 53 0,4 0 0,-1-1 0,0-1 0,0 1 0,0-1 0,-1 0 0,0-1 0,0 1 0,0-1 0,6-9 0,-11 13 0,0 0 0,0 0 0,0 0 0,0 0 0,0 0 0,0 0 0,0 0 0,-1 0 0,1 0 0,-1 1 0,1-1 0,-1 0 0,0 0 0,0 0 0,1 1 0,-1-1 0,-1 0 0,1 1 0,0-1 0,0 1 0,0-1 0,-1 1 0,1 0 0,-1-1 0,-1 0 0,1 0 0,0 0 0,0 0 0,0 0 0,0 0 0,1 0 0,-1 0 0,1-1 0,-1 1 0,1-1 0,0 1 0,0-1 0,-1-3 0,2 6 0,0-1 0,0 0 0,0 0 0,0 1 0,0-1 0,0 0 0,0 1 0,0-1 0,1 0 0,-1 1 0,0-1 0,0 0 0,1 1 0,-1-1 0,0 0 0,1 1 0,-1-1 0,0 1 0,1-1 0,-1 1 0,1-1 0,-1 1 0,1-1 0,-1 1 0,1-1 0,0 1 0,-1 0 0,1-1 0,-1 1 0,1 0 0,0-1 0,-1 1 0,1 0 0,0 0 0,-1 0 0,1 0 0,0 0 0,0 0 0,-1 0 0,1 0 0,0 0 0,1 0 0,1 0 0,0 1 0,0-1 0,-1 1 0,1 0 0,0-1 0,0 2 0,0-1 0,0 0 0,4 3 0,11 11 0,-1 1 0,0 0 0,-1 2 0,0 0 0,13 21 0,-3-5 0,18 24 0,26 31 0,-69-87 0,0-1 0,0 0 0,0 0 0,0 0 0,0 0 0,0 0 0,0 0 0,1-1 0,-1 1 0,0 0 0,0 0 0,1-1 0,-1 1 0,1-1 0,-1 0 0,0 1 0,1-1 0,-1 0 0,1 0 0,-1 0 0,1 1 0,-1-2 0,1 1 0,-1 0 0,1 0 0,-1 0 0,1-1 0,-1 1 0,0-1 0,1 1 0,-1-1 0,0 0 0,1 1 0,-1-1 0,0 0 0,0 0 0,1 0 0,-1 0 0,0 0 0,0 0 0,0 0 0,0 0 0,0-2 0,6-6 0,0 0 0,-1-1 0,-1 0 0,7-15 0,-10 21 0,14-37 0,16-59 0,-23 65 0,3-1 0,28-61 0,-38 94 0,-1-1 0,1 1 0,0 0 0,1 0 0,-1 0 0,1 0 0,-1 0 0,1 1 0,0-1 0,0 1 0,0-1 0,5-2 0,-6 4 0,0 1 0,0-1 0,0 1 0,0-1 0,0 1 0,0 0 0,0-1 0,1 1 0,-1 0 0,0 1 0,0-1 0,0 0 0,0 0 0,0 1 0,0 0 0,0-1 0,0 1 0,0 0 0,0 0 0,0 0 0,0 0 0,0 0 0,1 2 0,4 2 0,0-1 0,0 1 0,0-1 0,1-1 0,7 4 0,-11-6 0,0 0 0,0-1 0,-1 1 0,1-1 0,0 0 0,0 0 0,0 0 0,0-1 0,0 1 0,0-1 0,-1 0 0,1 0 0,4-2 0,13-7 0,-1 0 0,0-2 0,-1 0 0,-1-1 0,0-1 0,25-25 0,-11 11 0,13-11 0,-18 14 0,47-33 0,-72 57 0,-1 0 0,1-1 0,0 1 0,0 0 0,0 0 0,0 0 0,0 1 0,0-1 0,0 0 0,0 1 0,0-1 0,0 1 0,0 0 0,1-1 0,-1 1 0,0 0 0,0 0 0,0 1 0,0-1 0,4 1 0,-2 1 0,-1 0 0,1 1 0,-1-1 0,0 0 0,0 1 0,0 0 0,0 0 0,3 5 0,6 5 0,-11-12 0,0 0 0,0-1 0,-1 1 0,1-1 0,0 1 0,0 0 0,0-1 0,0 0 0,0 1 0,0-1 0,0 1 0,0-1 0,0 0 0,0 0 0,0 1 0,0-1 0,0 0 0,0 0 0,0 0 0,0 0 0,0 0 0,0-1 0,0 1 0,0 0 0,0 0 0,0-1 0,0 1 0,-1 0 0,1-1 0,0 1 0,0-1 0,0 1 0,0-1 0,0 0 0,-1 1 0,1-1 0,0 0 0,0 0 0,-1 1 0,1-1 0,-1 0 0,1 0 0,0-1 0,5-7 0,0 0 0,-1 0 0,6-14 0,-9 18 0,31-67 0,3 2 0,3 2 0,3 1 0,71-85 0,-111 149 0,1-1 0,0 1 0,0 0 0,0 1 0,1-1 0,-1 0 0,1 1 0,-1 0 0,1 0 0,0 0 0,0 0 0,5-1 0,-7 3 0,0 0 0,-1 0 0,1 0 0,0 0 0,-1 0 0,1 0 0,-1 1 0,1-1 0,0 1 0,-1-1 0,1 1 0,-1-1 0,1 1 0,-1 0 0,0 0 0,1 0 0,-1 0 0,0 0 0,0 0 0,1 0 0,-1 0 0,0 1 0,0-1 0,0 0 0,0 1 0,-1-1 0,1 0 0,0 1 0,0-1 0,-1 1 0,1 0 0,-1-1 0,1 2 0,3 12 0,-2-5 0,1-1 0,0 1 0,8 16 0,-10-25 0,-1 0 0,0 0 0,1 0 0,-1 0 0,1-1 0,-1 1 0,1 0 0,-1 0 0,1-1 0,-1 1 0,1 0 0,0-1 0,-1 1 0,1-1 0,0 1 0,0-1 0,-1 1 0,1-1 0,0 1 0,0-1 0,0 0 0,0 1 0,0-1 0,-1 0 0,1 0 0,0 0 0,0 0 0,0 0 0,0 0 0,0 0 0,0 0 0,0 0 0,0 0 0,0 0 0,-1 0 0,1-1 0,0 1 0,0 0 0,0-1 0,0 1 0,0-1 0,-1 1 0,1-1 0,0 1 0,-1-1 0,1 1 0,0-1 0,-1 0 0,1 1 0,1-3 0,14-16 0,0-1 0,22-38 0,-2 1 0,-9 20 0,95-129 0,-102 142 0,0 2 0,2 0 0,0 1 0,42-28 0,-52 40 0,0 2 0,1 0 0,25-10 0,-35 16 0,0 0 0,-1 0 0,1 0 0,0 0 0,0 0 0,0 1 0,-1-1 0,1 1 0,0 0 0,0 0 0,0 0 0,0 0 0,0 1 0,-1-1 0,1 1 0,0 0 0,0-1 0,-1 1 0,1 1 0,0-1 0,-1 0 0,1 0 0,-1 1 0,1 0 0,-1-1 0,3 3 0,1 6 0,0-1 0,0 1 0,0 0 0,7 20 0,-9-20 0,0-1 0,1 1 0,0 0 0,0-1 0,11 12 0,-15-20 0,0 0 0,0 0 0,0 0 0,0 0 0,0 0 0,0 0 0,1 0 0,-1 0 0,0 0 0,1-1 0,-1 1 0,0-1 0,1 1 0,-1-1 0,1 0 0,-1 1 0,1-1 0,-1 0 0,1 0 0,2 0 0,-1 0 0,0-1 0,-1 0 0,1 0 0,0 0 0,-1 0 0,1 0 0,0-1 0,-1 1 0,0-1 0,4-2 0,6-7 0,-1 0 0,-1 0 0,14-20 0,-15 20 0,110-164 0,-81 115 0,86-106 0,-118 159 0,0 1 0,0 0 0,1 0 0,0 1 0,12-8 0,-18 12 0,1 0 0,-1 0 0,0 1 0,1-1 0,0 0 0,-1 1 0,1-1 0,-1 1 0,1 0 0,0-1 0,-1 1 0,1 0 0,0 0 0,-1 0 0,1 0 0,0 0 0,-1 0 0,1 1 0,0-1 0,-1 1 0,1-1 0,0 1 0,-1-1 0,1 1 0,-1 0 0,1 0 0,-1 0 0,0 0 0,1 0 0,-1 0 0,0 0 0,0 0 0,1 0 0,0 3 0,3 3 0,-1 1 0,0 0 0,-1 0 0,0 1 0,0-1 0,3 17 0,12 30 0,-18-53 0,1-1 0,0 1 0,1-1 0,-1 1 0,0-1 0,0 1 0,1-1 0,-1 1 0,0-1 0,1 0 0,0 0 0,-1 0 0,1 0 0,-1 0 0,1 0 0,0 0 0,0-1 0,0 1 0,-1-1 0,1 1 0,0-1 0,0 0 0,0 0 0,0 1 0,0-1 0,0-1 0,0 1 0,0 0 0,-1 0 0,1-1 0,0 1 0,0-1 0,0 1 0,3-3 0,7-2 0,1-1 0,-1 0 0,21-15 0,-28 18 0,106-72 0,162-100 0,-179 123 0,160-65 0,-241 112 0,-1 1 0,1 0 0,0 0 0,0 2 0,0-1 0,25 0 0,-34 3 0,1 1 0,-1-1 0,1 1 0,-1 0 0,1 0 0,-1 1 0,0-1 0,1 1 0,-1 0 0,0 0 0,0 0 0,0 1 0,-1 0 0,1-1 0,0 1 0,-1 0 0,0 1 0,0-1 0,0 1 0,0-1 0,0 1 0,2 5 0,0 0 0,-1 1 0,-1-1 0,0 0 0,4 17 0,-6-19 0,0 0 0,1 0 0,0 0 0,0 0 0,1 0 0,0-1 0,0 1 0,1-1 0,0 0 0,6 8 0,-8-12 0,0 0 0,0-1 0,0 1 0,0-1 0,0 0 0,0 0 0,1 0 0,-1 0 0,0 0 0,1 0 0,-1 0 0,1-1 0,-1 1 0,1-1 0,-1 0 0,1 0 0,-1 0 0,1 0 0,-1 0 0,1 0 0,-1-1 0,1 1 0,3-2 0,5-2 0,0 0 0,0-1 0,19-12 0,-27 15 0,447-233 0,-354 194 0,2 4 0,190-45 0,-273 78 0,0 1 0,-1 1 0,1 1 0,0 0 0,0 1 0,0 0 0,18 4 0,-27-3 0,-1 0 0,0 1 0,0-1 0,0 2 0,0-1 0,0 0 0,0 1 0,-1 0 0,1 0 0,-1 0 0,0 1 0,0-1 0,0 1 0,-1 0 0,1 0 0,-1 0 0,0 1 0,0-1 0,0 1 0,-1 0 0,1 0 0,2 8 0,0 6 0,0 0 0,-2 0 0,0 0 0,-1 0 0,-1 32 0,3 28 0,-3-75 0,-1 0 0,1 0 0,0-1 0,0 1 0,0 0 0,1-1 0,2 6 0,-4-8 0,0-1 0,1 1 0,-1 0 0,1-1 0,0 1 0,-1 0 0,1-1 0,-1 1 0,1-1 0,0 1 0,-1-1 0,1 1 0,0-1 0,0 0 0,-1 1 0,1-1 0,0 0 0,0 1 0,0-1 0,-1 0 0,1 0 0,0 0 0,0 0 0,0 0 0,0 0 0,-1 0 0,1 0 0,0 0 0,0 0 0,0-1 0,-1 1 0,1 0 0,0 0 0,0-1 0,0 1 0,-1 0 0,1-1 0,0 1 0,-1-1 0,2 0 0,9-8 0,-1 0 0,0 0 0,-1-1 0,0 0 0,15-23 0,9-10 0,141-148 0,-145 163 0,1 2 0,1 1 0,1 1 0,51-28 0,-76 49 0,-1-1 0,1 1 0,-1 1 0,1-1 0,0 1 0,0 0 0,0 1 0,0 0 0,0 0 0,11 0 0,-15 2 0,0-1 0,0 1 0,1-1 0,-1 1 0,0 0 0,0 0 0,0 1 0,0-1 0,0 1 0,0-1 0,-1 1 0,1 0 0,-1 0 0,1 0 0,-1 1 0,1-1 0,-1 0 0,0 1 0,0-1 0,0 1 0,-1 0 0,1 0 0,-1 0 0,2 4 0,1 3 0,-1 0 0,-1 0 0,0 0 0,0 0 0,-1 0 0,0 14 0,0-13 0,0 0 0,0-1 0,1 1 0,4 17 0,-5-27 0,-1-1 0,0 1 0,1 0 0,-1 0 0,0-1 0,1 1 0,-1 0 0,1-1 0,0 1 0,-1 0 0,1-1 0,-1 1 0,1-1 0,0 1 0,-1-1 0,1 1 0,0-1 0,0 1 0,0-1 0,-1 0 0,1 1 0,0-1 0,0 0 0,0 0 0,0 0 0,-1 1 0,1-1 0,0 0 0,0 0 0,0 0 0,0-1 0,0 1 0,-1 0 0,1 0 0,0 0 0,0-1 0,0 1 0,0 0 0,-1-1 0,1 1 0,0-1 0,0 1 0,0-1 0,34-25 0,-32 23 0,107-106 0,-68 64 0,52-42 0,63-32 0,-129 100 0,2 2 0,-1 0 0,58-21 0,-80 35 0,0 1 0,0 0 0,0 0 0,0 1 0,1 0 0,-1 0 0,0 1 0,0 0 0,1 0 0,12 2 0,-16 0 0,1-1 0,-1 1 0,1 0 0,-1 0 0,0 0 0,1 0 0,-1 1 0,0 0 0,-1 0 0,1 0 0,0 0 0,-1 1 0,0-1 0,0 1 0,0 0 0,5 8 0,2 6 0,-1 0 0,-1 1 0,0 0 0,7 30 0,12 85 0,-23-110 0,13 84 0,18 82 0,-34-184 0,12 37 0,-12-41 0,-1-1 0,1 1 0,0 0 0,0-1 0,0 1 0,0 0 0,0-1 0,0 1 0,0-1 0,0 0 0,0 1 0,1-1 0,-1 0 0,1 0 0,-1 0 0,1 0 0,-1 0 0,3 1 0,-3-2 0,1 0 0,-1 0 0,0 0 0,0 0 0,0 0 0,0 0 0,0 0 0,0 0 0,0-1 0,0 1 0,0 0 0,0-1 0,0 1 0,0-1 0,0 1 0,0-1 0,0 1 0,0-1 0,-1 0 0,1 0 0,0 1 0,0-1 0,-1 0 0,2-1 0,16-29 0,-15 27 0,57-117 0,-29 53 0,4 1 0,76-110 0,-110 176 0,5-6 0,-1 0 0,1 0 0,12-10 0,-17 17 0,0-1 0,-1 0 0,1 1 0,0-1 0,-1 0 0,1 1 0,0-1 0,0 1 0,0-1 0,-1 1 0,1 0 0,0-1 0,0 1 0,0 0 0,0-1 0,0 1 0,0 0 0,0 0 0,0 0 0,0 0 0,0 0 0,-1 0 0,1 0 0,0 0 0,0 1 0,0-1 0,0 0 0,0 0 0,0 1 0,0-1 0,0 1 0,-1-1 0,1 0 0,0 1 0,0 0 0,-1-1 0,1 1 0,0-1 0,-1 1 0,1 0 0,0 0 0,-1-1 0,1 1 0,-1 0 0,1 0 0,-1 1 0,10 30 0,-8-24 0,0 0 0,0 1 0,1-1 0,0 0 0,5 8 0,-7-14 0,0-1 0,-1 0 0,1 0 0,0 1 0,0-1 0,1 0 0,-1 0 0,0 0 0,0 0 0,0 0 0,1 0 0,-1 0 0,0-1 0,1 1 0,-1 0 0,1-1 0,-1 1 0,1-1 0,-1 1 0,1-1 0,-1 0 0,1 0 0,0 0 0,-1 0 0,1 0 0,-1 0 0,1 0 0,-1 0 0,1 0 0,-1-1 0,1 1 0,-1-1 0,3 0 0,6-4 0,0 1 0,-1-2 0,1 1 0,-1-1 0,0-1 0,0 0 0,10-11 0,54-64 0,-57 63 0,166-204 0,230-262 0,-395 468 0,54-53 0,-66 65 0,1 0 0,0 1 0,0 0 0,0 0 0,1 0 0,0 1 0,-1 0 0,1 0 0,13-2 0,-19 4 0,1 1 0,0 0 0,-1 0 0,1 0 0,0 0 0,-1 0 0,1 0 0,0 0 0,-1 1 0,1-1 0,0 0 0,-1 1 0,1 0 0,0-1 0,-1 1 0,1 0 0,-1 0 0,0 0 0,1 0 0,-1 0 0,0 0 0,1 0 0,-1 0 0,0 0 0,0 1 0,0-1 0,0 0 0,0 1 0,1 1 0,0 4 0,1-1 0,-1 1 0,1 0 0,-2-1 0,3 14 0,0 26 0,-2-1 0,-7 90 0,1-93 0,2 0 0,2 0 0,10 77 0,-9-115 0,0 1 0,0 0 0,0-1 0,1 1 0,0-1 0,0 1 0,0-1 0,0 0 0,1 0 0,5 7 0,-7-10 0,1 1 0,-1-1 0,1 0 0,0 0 0,-1 0 0,1 0 0,0 0 0,0 0 0,0 0 0,0 0 0,0-1 0,0 1 0,0-1 0,0 1 0,0-1 0,0 0 0,0 0 0,0 0 0,0 0 0,0 0 0,0 0 0,0-1 0,0 1 0,0-1 0,3 0 0,8-5 0,-1 0 0,0-1 0,0 0 0,-1-1 0,0 0 0,0-1 0,10-11 0,21-16 0,-14 15 0,0 1 0,1 1 0,1 2 0,0 1 0,1 1 0,1 2 0,0 1 0,1 1 0,45-8 0,-71 18 0,0 0 0,0 0 0,1 0 0,-1 1 0,0 0 0,0 1 0,1 0 0,9 2 0,-13-1 0,0-1 0,0 1 0,0 0 0,0 0 0,-1 0 0,1 1 0,-1-1 0,1 1 0,-1 0 0,0 0 0,0 0 0,0 1 0,0-1 0,-1 1 0,4 4 0,1 6 0,0 0 0,-1 0 0,0 0 0,-1 1 0,-1-1 0,4 18 0,7 96 0,-2-18 0,-13-108 0,0-1 0,1 1 0,-1-1 0,0 1 0,0 0 0,1-1 0,-1 1 0,1 0 0,0-1 0,-1 1 0,1-1 0,0 0 0,0 1 0,0-1 0,0 1 0,0-1 0,0 0 0,0 0 0,1 0 0,-1 0 0,0 0 0,2 1 0,-1-2 0,-1 1 0,0-1 0,1 0 0,-1-1 0,1 1 0,-1 0 0,0 0 0,1-1 0,-1 1 0,1 0 0,-1-1 0,0 0 0,0 1 0,1-1 0,-1 0 0,0 1 0,0-1 0,0 0 0,0 0 0,1-1 0,8-8 0,0-1 0,-1 0 0,15-24 0,56-99 0,25-38 0,-84 143 0,0 0 0,2 2 0,40-38 0,-55 58 0,0 0 0,0 0 0,1 1 0,0 1 0,0-1 0,13-5 0,-20 11 0,0-1 0,0 0 0,0 0 0,0 1 0,0-1 0,0 1 0,0 0 0,0 0 0,1-1 0,-1 1 0,0 1 0,0-1 0,0 0 0,0 0 0,0 1 0,0-1 0,0 1 0,0 0 0,0 0 0,0 0 0,0 0 0,0 0 0,0 0 0,0 0 0,-1 0 0,1 1 0,0-1 0,-1 1 0,1-1 0,-1 1 0,0 0 0,0-1 0,1 1 0,-1 0 0,1 4 0,4 6 0,-2 0 0,1 0 0,-2 1 0,1 0 0,-2 0 0,2 15 0,-1 84 0,-4-87 0,2 0 0,0 0 0,1 0 0,1 0 0,10 35 0,-12-58 0,-1 1 0,1 0 0,0-1 0,0 0 0,1 1 0,-1-1 0,0 1 0,1-1 0,-1 0 0,1 0 0,0 0 0,0 0 0,0 0 0,0 0 0,0-1 0,4 3 0,-5-3 0,1 0 0,0-1 0,0 0 0,0 1 0,-1-1 0,1 0 0,0 0 0,0 0 0,0 0 0,0 0 0,-1 0 0,1-1 0,0 1 0,0-1 0,0 1 0,-1-1 0,1 1 0,2-3 0,6-3 0,-1 0 0,0-1 0,0-1 0,-1 1 0,0-1 0,11-14 0,127-174 0,-90 117 0,74-81 0,-128 157 0,26-22 0,-27 24 0,-1 1 0,1-1 0,0 1 0,-1-1 0,1 1 0,0-1 0,0 1 0,-1 0 0,1 0 0,0-1 0,0 1 0,0 0 0,0 0 0,-1 0 0,1 0 0,0 0 0,0 0 0,0 0 0,0 0 0,-1 0 0,1 0 0,0 0 0,0 0 0,0 1 0,-1-1 0,1 0 0,0 1 0,0-1 0,-1 1 0,1-1 0,0 1 0,-1-1 0,1 1 0,0-1 0,-1 1 0,1-1 0,0 2 0,2 3 0,-1 0 0,0 0 0,0 0 0,0 0 0,0 0 0,-1 0 0,0 1 0,0 5 0,4 54 0,-5-48 0,1 182 0,1 35 0,-2-221 0,1 1 0,1-1 0,0 1 0,0-1 0,2 0 0,-1 0 0,8 16 0,-11-28 0,1 0 0,-1 0 0,1 0 0,-1 0 0,1 0 0,0 0 0,-1 0 0,1 0 0,0 0 0,0 0 0,0 0 0,0-1 0,0 1 0,0 0 0,0 0 0,0-1 0,0 1 0,0-1 0,0 1 0,0-1 0,0 0 0,0 1 0,0-1 0,0 0 0,1 0 0,-1 0 0,0 0 0,0 0 0,0 0 0,0 0 0,1 0 0,-1 0 0,0 0 0,0-1 0,0 1 0,0 0 0,0-1 0,0 1 0,0-1 0,0 0 0,0 1 0,2-2 0,3-3 0,1 0 0,-1-1 0,0 0 0,9-12 0,-13 15 0,23-29 0,139-157 0,-140 165 0,1 1 0,1 1 0,1 1 0,1 1 0,40-21 0,-55 35 0,-1 0 0,2 1 0,-1 0 0,0 1 0,1 0 0,0 1 0,0 1 0,0 0 0,0 1 0,0 1 0,0 0 0,24 3 0,-26 0 0,0 0 0,0 0 0,-1 1 0,0 0 0,0 1 0,0 0 0,0 1 0,-1 0 0,0 1 0,0 0 0,0 1 0,-1 0 0,0 0 0,-1 1 0,9 11 0,7 15 0,-1 2 0,-1 0 0,24 62 0,6 7 0,-52-103 0,1-1 0,0 0 0,0 0 0,1 1 0,-1-1 0,0 0 0,1 0 0,-1 0 0,1 0 0,-1-1 0,1 1 0,0 0 0,0-1 0,0 1 0,0-1 0,0 1 0,0-1 0,1 0 0,-1 0 0,0 0 0,5 1 0,-5-3 0,1 0 0,0 0 0,0 0 0,0 0 0,-1 0 0,1 0 0,-1-1 0,1 1 0,-1-1 0,0 0 0,1 0 0,-1 0 0,0 0 0,0 0 0,0 0 0,-1-1 0,4-4 0,79-124 0,-58 86 0,35-46 0,-55 84 0,-1 0 0,1 1 0,1-1 0,10-8 0,-16 14 0,0 0 0,1 0 0,-1 1 0,0-1 0,0 0 0,0 0 0,1 1 0,-1-1 0,0 1 0,0-1 0,1 1 0,-1 0 0,1-1 0,-1 1 0,0 0 0,1 0 0,-1 0 0,0 0 0,1 0 0,-1 0 0,1 0 0,-1 1 0,0-1 0,1 0 0,-1 1 0,0-1 0,1 1 0,-1-1 0,0 1 0,0 0 0,0 0 0,1-1 0,-1 1 0,0 0 0,0 0 0,0 0 0,0 0 0,-1 0 0,2 2 0,4 8 0,-1-1 0,0 1 0,-1 0 0,0 1 0,0-1 0,-2 1 0,3 14 0,-4-15 0,1 0 0,0-1 0,1 1 0,0-1 0,1 0 0,0 0 0,0 0 0,1 0 0,11 16 0,-15-25 0,0 0 0,1 0 0,-1 0 0,0 0 0,0 0 0,0 0 0,1 0 0,-1 0 0,0-1 0,1 1 0,-1-1 0,1 1 0,-1-1 0,1 1 0,-1-1 0,0 0 0,1 0 0,0 0 0,-1 1 0,1-1 0,-1-1 0,1 1 0,-1 0 0,1 0 0,-1-1 0,0 1 0,1-1 0,-1 1 0,1-1 0,-1 1 0,0-1 0,1 0 0,-1 0 0,0 0 0,0 0 0,1 0 0,-1 0 0,0 0 0,0 0 0,1-2 0,6-6 0,0 0 0,0-1 0,11-19 0,-15 23 0,7-14 0,2-1 0,23-30 0,-33 47 0,1 0 0,0 0 0,0 0 0,0 0 0,0 1 0,0-1 0,1 1 0,0 0 0,-1 0 0,1 1 0,0 0 0,9-4 0,-12 6 0,0 0 0,0 0 0,0 0 0,0 0 0,0 0 0,1 0 0,-1 1 0,0-1 0,0 1 0,0-1 0,0 1 0,0 0 0,-1 0 0,1-1 0,0 1 0,0 1 0,0-1 0,-1 0 0,1 0 0,-1 1 0,1-1 0,-1 1 0,1-1 0,-1 1 0,0 0 0,0-1 0,0 1 0,1 2 0,4 6 0,-1 1 0,0 0 0,5 18 0,-8-24 0,18 70 0,-16-54 0,2 1 0,0-1 0,1 0 0,1-1 0,19 35 0,-26-53 0,0 0 0,0 0 0,1 0 0,-1 0 0,1 0 0,-1 0 0,1 0 0,0 0 0,-1-1 0,1 1 0,0-1 0,0 1 0,0-1 0,0 0 0,1 1 0,-1-1 0,0 0 0,0-1 0,1 1 0,-1 0 0,0-1 0,1 1 0,-1-1 0,1 0 0,-1 0 0,1 0 0,-1 0 0,1 0 0,-1 0 0,0-1 0,1 1 0,-1-1 0,1 1 0,-1-1 0,0 0 0,0 0 0,1 0 0,-1 0 0,0-1 0,0 1 0,0-1 0,0 1 0,-1-1 0,4-3 0,21-21 0,-2-1 0,0-1 0,27-44 0,-34 45 0,1 1 0,2 0 0,0 2 0,2 0 0,38-31 0,-57 52 0,0 1 0,0 0 0,0 0 0,0 0 0,0 0 0,0 1 0,0-1 0,1 1 0,-1 0 0,1 0 0,-1 0 0,1 0 0,-1 1 0,1-1 0,-1 1 0,1 0 0,-1 0 0,1 0 0,7 2 0,-7 0 0,0 0 0,0 0 0,0 1 0,0-1 0,0 1 0,0 0 0,-1 0 0,1 0 0,-1 0 0,0 1 0,0 0 0,0-1 0,0 1 0,3 8 0,27 58 0,-26-52 0,0-1 0,1-1 0,11 17 0,-18-31 0,0 0 0,0 0 0,1 0 0,-1-1 0,1 1 0,-1 0 0,1-1 0,0 1 0,-1-1 0,1 0 0,0 1 0,0-1 0,0 0 0,0 0 0,0 0 0,0 0 0,0-1 0,1 1 0,-1 0 0,0-1 0,0 0 0,0 1 0,1-1 0,-1 0 0,0 0 0,0-1 0,1 1 0,-1 0 0,0-1 0,0 1 0,1-1 0,-1 1 0,0-1 0,0 0 0,2-2 0,7-3 0,-1-1 0,0 0 0,-1-1 0,0 0 0,11-12 0,-8 8 0,29-31 0,-22 23 0,0 0 0,1 1 0,28-19 0,-46 36 0,0 1 0,0 0 0,1-1 0,-1 1 0,0 0 0,1 0 0,-1 0 0,1 1 0,-1-1 0,1 1 0,-1-1 0,1 1 0,-1 0 0,1 0 0,-1 0 0,1 0 0,-1 0 0,1 1 0,2 0 0,-1 0 0,0 1 0,-1 0 0,0 0 0,1 0 0,-1 0 0,0 0 0,0 1 0,0-1 0,0 1 0,-1 0 0,4 4 0,5 9 0,-1 0 0,-1 0 0,-1 1 0,8 22 0,-12-30 0,10 27 0,-5-11 0,20 42 0,-26-63 0,0 1 0,-1 0 0,2 0 0,-1-1 0,0 1 0,1-1 0,0 0 0,0 0 0,0-1 0,0 1 0,1-1 0,0 0 0,-1 0 0,7 2 0,-8-4 0,0 0 0,1 0 0,-1-1 0,0 0 0,1 1 0,-1-1 0,0-1 0,0 1 0,1 0 0,-1-1 0,0 1 0,0-1 0,0 0 0,0 0 0,1-1 0,-1 1 0,-1 0 0,1-1 0,0 0 0,4-3 0,5-4 0,-1-1 0,0-1 0,12-12 0,-16 14 0,22-22 0,93-97 0,-94 102 0,1 2 0,52-36 0,-75 56 0,0 1 0,0-1 0,1 1 0,-1 0 0,10-2 0,-15 5 0,1-1 0,-1 1 0,1 0 0,-1-1 0,1 1 0,-1 0 0,1 0 0,-1 1 0,1-1 0,-1 0 0,1 0 0,-1 1 0,1-1 0,-1 1 0,1-1 0,-1 1 0,1-1 0,-1 1 0,0 0 0,1 0 0,-1 0 0,0 0 0,0 0 0,0 0 0,0 0 0,0 0 0,0 0 0,0 0 0,0 1 0,1 1 0,1 5 0,1 0 0,-1 0 0,-1 0 0,0 1 0,0-1 0,0 1 0,-1 10 0,0-11 0,-1 0 0,1 0 0,1-1 0,0 1 0,0-1 0,0 1 0,1-1 0,0 0 0,0 1 0,7 10 0,-9-17 0,0 1 0,1-1 0,-1 0 0,0 0 0,1 1 0,-1-1 0,0 0 0,1 0 0,-1 0 0,1 0 0,0-1 0,-1 1 0,1 0 0,-1-1 0,1 1 0,0-1 0,0 0 0,-1 1 0,1-1 0,0 0 0,2 0 0,0 0 0,0-1 0,-1 0 0,1 0 0,-1 0 0,1 0 0,0-1 0,-1 1 0,0-1 0,6-4 0,3-3 0,-1 0 0,0-1 0,0 0 0,11-15 0,-7 6 0,-13 14 0,1 1 0,0-1 0,1 1 0,-1 0 0,1 0 0,0 0 0,0 0 0,0 1 0,0 0 0,1 0 0,-1 0 0,9-4 0,-12 7 0,0 0 0,-1 0 0,1 0 0,0 0 0,0 0 0,0 0 0,0 1 0,0-1 0,0 0 0,-1 0 0,1 1 0,0-1 0,0 1 0,-1-1 0,1 0 0,0 1 0,0 0 0,-1-1 0,1 1 0,0-1 0,-1 1 0,1 0 0,-1-1 0,1 1 0,-1 0 0,1 0 0,-1-1 0,0 1 0,1 0 0,-1 0 0,1 1 0,9 32 0,-7-22 0,-1-5 0,0 0 0,1-1 0,0 1 0,7 12 0,-9-17 0,0-1 0,0 0 0,0 1 0,1-1 0,-1 0 0,0 0 0,0 0 0,1 0 0,-1 0 0,0 0 0,1 0 0,-1 0 0,1 0 0,0-1 0,-1 1 0,1-1 0,-1 1 0,1-1 0,0 0 0,-1 1 0,1-1 0,0 0 0,-1 0 0,1 0 0,0 0 0,0 0 0,2-1 0,2-2 0,1 1 0,0-1 0,0 0 0,-1 0 0,0-1 0,0 0 0,0 0 0,0-1 0,8-8 0,48-56 0,-38 41 0,90-108 0,-112 134 0,0 0 0,0 0 0,0 0 0,0 0 0,0 0 0,1 1 0,-1-1 0,1 1 0,-1-1 0,6-1 0,-7 3 0,0 0 0,0 0 0,0 0 0,-1 0 0,1 0 0,0 1 0,0-1 0,0 0 0,0 0 0,0 1 0,-1-1 0,1 1 0,0-1 0,0 0 0,0 1 0,-1 0 0,1-1 0,0 1 0,-1-1 0,1 1 0,0 0 0,-1-1 0,1 1 0,-1 0 0,1 0 0,-1 0 0,0-1 0,1 1 0,-1 0 0,0 0 0,1 0 0,-1 0 0,0 0 0,0 0 0,0-1 0,0 2 0,6 29 0,-5-22 0,1 0 0,-1-1 0,1 1 0,1-1 0,0 0 0,6 13 0,-8-20 0,0 1 0,0 0 0,1-1 0,-1 1 0,0-1 0,1 0 0,-1 1 0,1-1 0,0 0 0,0 0 0,-1 0 0,1 0 0,0 0 0,0 0 0,0 0 0,0-1 0,0 1 0,0-1 0,0 0 0,0 1 0,0-1 0,0 0 0,0 0 0,0 0 0,0 0 0,0-1 0,0 1 0,0 0 0,0-1 0,0 0 0,0 1 0,0-1 0,0 0 0,1-1 0,18-9 0,-1 0 0,-1-1 0,0-1 0,-1-1 0,28-26 0,21-16 0,-40 36 0,2 1 0,0 2 0,1 0 0,0 2 0,2 2 0,0 1 0,0 1 0,1 1 0,0 2 0,64-6 0,-85 13 0,-1 0 0,1 1 0,-1 1 0,1 0 0,-1 1 0,0 0 0,0 0 0,13 6 0,-17-5 0,0 0 0,-1 0 0,1 1 0,-1 0 0,1 0 0,-1 1 0,-1 0 0,1 0 0,-1 0 0,1 1 0,-2 0 0,1 0 0,4 7 0,4 12 0,-1 0 0,-1 0 0,9 33 0,-11-30 0,1-1 0,22 44 0,-27-63 0,1 1 0,-1-1 0,1-1 0,1 1 0,-1-1 0,1 0 0,1 0 0,-1-1 0,1 0 0,0 0 0,17 8 0,-4-5 0,-1-1 0,1-1 0,1-1 0,-1-1 0,1-1 0,25 2 0,137-1 0,-131-6 0,29 1 0,146 4 0,-218-3 0,1 0 0,-1 0 0,-1 1 0,1 1 0,0-1 0,0 2 0,-1-1 0,0 1 0,11 6 0,-17-7 0,1 0 0,-1 0 0,1 0 0,-1 0 0,0 0 0,0 0 0,0 1 0,-1-1 0,1 1 0,-1 0 0,0 0 0,0 0 0,0 0 0,0 0 0,-1 1 0,0-1 0,0 0 0,0 1 0,0-1 0,-1 1 0,1-1 0,-2 6 0,1 1 0,-1 0 0,0 0 0,-1 1 0,-1-1 0,0 0 0,0-1 0,-1 1 0,0-1 0,-10 18 0,13-27 0,1 0 0,-1 0 0,1 0 0,-1 0 0,0 0 0,1 0 0,-1 0 0,0 0 0,0-1 0,0 1 0,0 0 0,0 0 0,0-1 0,0 1 0,0-1 0,0 1 0,0 0 0,-1-1 0,2 0 0,-1 0 0,1-1 0,-1 1 0,1-1 0,0 1 0,-1 0 0,1-1 0,0 1 0,-1-1 0,1 1 0,0-1 0,0 1 0,-1-1 0,1 0 0,0 1 0,0-1 0,0 1 0,0-1 0,0 1 0,0-1 0,0 1 0,0-1 0,0 0 0,0 1 0,0-1 0,0 1 0,0-1 0,0 1 0,0-1 0,1 1 0,-1-1 0,0 1 0,0-1 0,1 1 0,-1-1 0,9-27-1365,1-1-5461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4:20:41.202"/>
    </inkml:context>
    <inkml:brush xml:id="br0">
      <inkml:brushProperty name="width" value="0.1" units="cm"/>
      <inkml:brushProperty name="height" value="0.1" units="cm"/>
      <inkml:brushProperty name="color" value="#5B2D90"/>
    </inkml:brush>
  </inkml:definitions>
  <inkml:trace contextRef="#ctx0" brushRef="#br0">1 2210 24575,'13'0'0,"0"-1"0,1 1 0,-1-2 0,1 0 0,-2 0 0,2 0 0,-1-1 0,-1-1 0,1 1 0,-1-2 0,1 1 0,-2-1 0,0 0 0,0-1 0,0 0 0,11-9 0,-8 5 0,-1-1 0,-2 0 0,0 0 0,0-1 0,-1 0 0,-2 0 0,1 0 0,-2-1 0,0 0 0,-2 0 0,5-15 0,7-45 0,-5 0 0,-1-131 0,7-46 0,-16 240 0,-1 0 0,2 0 0,0 0 0,1 1 0,0-1 0,0 0 0,13-15 0,-14 21 0,1 1 0,-1 0 0,1 0 0,-1 0 0,1 0 0,0 1 0,0-1 0,0 1 0,2-1 0,-2 1 0,0 0 0,2 1 0,-1-1 0,-1 0 0,2 1 0,0 0 0,-1 0 0,-1 0 0,2 0 0,-1 1 0,1 0 0,8 0 0,5 0 0,-1 2 0,0-1 0,1 2 0,-3 0 0,2 0 0,-1 1 0,1 1 0,28 11 0,14 8 0,54 30 0,-61-29 0,27 14 0,2-3 0,2-2 0,117 33 0,-198-66 0,0 0 0,0 0 0,0 0 0,-1-1 0,1 1 0,0-1 0,0 0 0,-1 1 0,1-1 0,0 0 0,0 0 0,0 0 0,-1 0 0,1-1 0,-1 1 0,0-1 0,1 1 0,0-1 0,0 1 0,-1-1 0,1 0 0,3-1 0,-3-1 0,1 0 0,-2 0 0,1 0 0,0 0 0,0 0 0,0 0 0,-2 0 0,2-1 0,-2 1 0,1-1 0,0-6 0,32-100 0,-8 0 0,8-139 0,-26 173 0,-5 32 0,-5 31 0,4 0 0,-2 1 0,1-1 0,2 1 0,1 0 0,0-1 0,10-18 0,-14 29 0,1 0 0,1 1 0,-1-1 0,1 1 0,-1-1 0,0 1 0,1-1 0,1 1 0,-2 0 0,0 0 0,2-1 0,-1 1 0,0 0 0,0 0 0,0 0 0,0 1 0,1-1 0,-1 0 0,0 1 0,1-1 0,-1 1 0,4-1 0,0 1 0,-2 0 0,0 0 0,0 1 0,0-1 0,0 1 0,2 0 0,-2 0 0,0 0 0,0 0 0,-1 1 0,8 2 0,9 6 0,-1 0 0,-1 1 0,30 23 0,-40-28 0,23 19 0,37 27 0,-64-49 0,0 0 0,0-1 0,2 1 0,-2-1 0,2 0 0,-2 0 0,1 0 0,1 0 0,-1-1 0,1 1 0,-2-1 0,2 0 0,8 1 0,-13-2 0,2-1 0,-2 1 0,2 0 0,-2-1 0,2 1 0,-2-1 0,2 1 0,-1-1 0,0 0 0,0 0 0,1 1 0,-2-1 0,0 0 0,1 0 0,1 0 0,-2 0 0,0-1 0,1 1 0,-1 0 0,1 0 0,-1-1 0,0-1 0,24-36 0,-19 29 0,34-73 0,19-32 0,-51 102 0,2-1 0,-1 1 0,3 0 0,-1 0 0,25-19 0,-32 29 0,-1 0 0,1 1 0,0-1 0,0 1 0,0 0 0,1 0 0,-1 0 0,0 0 0,0 0 0,2 1 0,-2-1 0,1 1 0,0 0 0,0 0 0,-1 1 0,2-1 0,-1 1 0,9-1 0,-7 2 0,2 0 0,-2 0 0,1 1 0,-1-1 0,0 1 0,1 1 0,-1-1 0,0 0 0,-1 1 0,1 0 0,7 5 0,12 8 0,-1 1 0,-1 1 0,-1 1 0,27 28 0,-45-43 0,42 47 0,-31-32 0,3 0 0,24 21 0,-41-39 0,0 1 0,-1 0 0,2-1 0,-2 1 0,2-1 0,0 0 0,-2 1 0,2-1 0,0 0 0,0 0 0,-1 0 0,1 0 0,0 0 0,0-1 0,0 1 0,-1-1 0,1 1 0,0-1 0,0 0 0,-1 1 0,1-1 0,0 0 0,0 0 0,1-1 0,-1 1 0,0 0 0,-1-1 0,1 1 0,0-1 0,0 0 0,-1 0 0,1 0 0,0 0 0,-2 0 0,6-2 0,6-5 0,-2 0 0,-1 0 0,1 0 0,-1-1 0,13-16 0,0 1 0,4-3 0,5-5 0,49-37 0,-71 62 0,1-1 0,-1 1 0,1 1 0,1 0 0,-1 0 0,2 0 0,-1 1 0,1 1 0,1-1 0,14-2 0,-26 6 0,3 1 0,-1 0 0,0-1 0,-1 1 0,1 0 0,0 1 0,0-1 0,0 0 0,-1 1 0,1 0 0,0-1 0,-1 1 0,1 0 0,-1 0 0,1 1 0,-1-1 0,1 1 0,-1-1 0,0 1 0,1-1 0,-1 1 0,0 0 0,-1 0 0,0 0 0,1 1 0,-1-1 0,0 0 0,1 1 0,-2-1 0,3 5 0,6 8 0,-2 0 0,0 0 0,9 29 0,-17-44 0,15 54 0,-12-39 0,1 0 0,1 0 0,0 0 0,1 0 0,19 27 0,-25-41 0,1 1 0,1-1 0,-1 0 0,-1 0 0,1 1 0,1-1 0,-1 0 0,0 0 0,1 0 0,-1 0 0,2 0 0,-2 0 0,1-1 0,-1 1 0,2 0 0,-2 0 0,1-1 0,1 1 0,-2-1 0,2 1 0,-2-1 0,1 0 0,0 0 0,0 0 0,0 1 0,0-1 0,1 0 0,-2-1 0,2 1 0,-2 0 0,2 0 0,-2-1 0,2 1 0,-1-1 0,-1 1 0,2-1 0,-2 1 0,5-3 0,5-2 0,0-1 0,-1 0 0,1-1 0,15-13 0,-16 13 0,82-65 0,-32 24 0,108-69 0,-147 104 0,1 2 0,0 0 0,0 1 0,2 0 0,0 1 0,-1 1 0,2 1 0,0 1 0,52-9 0,-73 15 0,0-1 0,2 0 0,-2 1 0,0 0 0,2 0 0,-2 0 0,1 0 0,0 0 0,-1 1 0,1-1 0,-1 1 0,1 0 0,-1 0 0,1 1 0,0-1 0,-1 0 0,0 1 0,4 2 0,-4-1 0,-1 0 0,1 0 0,-1 0 0,0 0 0,1 1 0,-3-1 0,2 1 0,0-1 0,-2 1 0,2 0 0,-1-1 0,-1 1 0,0 0 0,-1 0 0,2 6 0,10 131 0,-10-87 0,23 100 0,-25-151 0,1-1 0,-1 1 0,1 0 0,1-1 0,-2 1 0,3-1 0,-2 0 0,0 1 0,1-1 0,1 0 0,-2 1 0,2-1 0,-2 0 0,2 0 0,0 0 0,-1-1 0,5 3 0,-4-3 0,-1-1 0,0 1 0,1-1 0,-1 0 0,0 1 0,1-1 0,0 0 0,-2 0 0,2 0 0,0 0 0,0-1 0,-1 1 0,0 0 0,1-1 0,-1 1 0,0-1 0,1 1 0,-1-1 0,0 0 0,1 0 0,-2 0 0,2 0 0,-2 0 0,0 0 0,2 0 0,1-3 0,30-19 0,-4-1 0,48-47 0,13-10 0,-59 56 0,52-32 0,-71 49 0,1 1 0,-2 0 0,4 0 0,-2 1 0,1 1 0,0 0 0,24-6 0,-36 10 0,0 1 0,-1-1 0,1 1 0,-1 0 0,0 0 0,1-1 0,0 1 0,0 0 0,0 0 0,-1 1 0,1-1 0,-2 0 0,2 1 0,0-1 0,0 1 0,0-1 0,-2 1 0,2 0 0,0 0 0,-2 0 0,2 0 0,-2 0 0,2 0 0,-2 0 0,2 1 0,-2-1 0,1 0 0,-1 1 0,2-1 0,-2 1 0,1-1 0,-1 1 0,-1 0 0,2-1 0,-1 1 0,0 0 0,1 2 0,2 8 0,-1 0 0,-1 0 0,1 0 0,-1 22 0,-1-12 0,2 42 0,-3-44 0,0 0 0,1 0 0,2 0 0,1-1 0,2 1 0,8 19 0,-14-38 0,1 1 0,-1-1 0,1 0 0,-1 1 0,2-1 0,-1 0 0,-1 1 0,2-1 0,-1 0 0,0 0 0,1 1 0,-1-1 0,1 0 0,-1 0 0,0 0 0,1 0 0,0 0 0,0-1 0,-1 1 0,1 0 0,0-1 0,0 1 0,1 0 0,-2-1 0,0 0 0,2 1 0,-1-1 0,0 0 0,0 0 0,1 0 0,-2 0 0,2 0 0,-2 0 0,2 0 0,-2 0 0,2-1 0,-2 1 0,2 0 0,-1-1 0,2 0 0,6-3 0,-2 1 0,2-2 0,-2 1 0,0 0 0,1-1 0,-2 0 0,8-7 0,335-297 0,-252 214 0,6 4 0,145-102 0,-237 184 0,2 0 0,0 1 0,0 0 0,1 1 0,1 0 0,-1 1 0,20-6 0,-34 11 0,2 1 0,0-1 0,-2 1 0,2-1 0,0 1 0,-1 0 0,0 0 0,1 0 0,-1 0 0,1 0 0,0 0 0,-2 0 0,2 0 0,0 1 0,0-1 0,-2 1 0,2-1 0,0 1 0,-2 0 0,2 0 0,-2 0 0,2 0 0,-2 0 0,2 0 0,-2 0 0,1 0 0,1 0 0,-2 1 0,0-1 0,1 0 0,-1 1 0,1-1 0,-1 1 0,0-1 0,-1 1 0,2 0 0,-1-1 0,1 3 0,2 8 0,0-1 0,0 1 0,-1 0 0,1 19 0,-3-15 0,6 78 0,-7-57 0,13 56 0,-13-91 0,1-1 0,-1 0 0,0 1 0,0-1 0,2 0 0,-2 1 0,1-1 0,-1 0 0,1 1 0,1-1 0,-2 0 0,1 0 0,1 0 0,-1 0 0,3 2 0,-4-2 0,2-1 0,-2 0 0,1 0 0,0 0 0,-1 1 0,2-1 0,-2 0 0,1 0 0,1 0 0,-2 0 0,1 0 0,-1 0 0,1 0 0,1 0 0,-2-1 0,1 1 0,-1 0 0,1 0 0,1 0 0,-2-1 0,1 1 0,-1 0 0,2-1 0,-2 1 0,1-1 0,6-3 0,1-1 0,-1 0 0,-1 0 0,12-12 0,-11 11 0,85-86 0,-42 40 0,3 2 0,2 1 0,104-69 0,-151 112 0,2 1 0,-2 0 0,2 1 0,0-1 0,1 1 0,-2 1 0,3-1 0,14-2 0,-23 5 0,0 1 0,-1-1 0,1 1 0,0 0 0,1 0 0,-1 0 0,0 0 0,-1 0 0,1 1 0,0-1 0,0 0 0,0 1 0,-1 0 0,1-1 0,0 1 0,0 0 0,-1 0 0,0 0 0,1 0 0,-1 0 0,1 1 0,-1-1 0,0 1 0,0-1 0,1 1 0,-2-1 0,0 1 0,1 0 0,-1-1 0,0 1 0,1 0 0,-1 0 0,1 0 0,-1 0 0,-1 0 0,1 0 0,1 3 0,3 16 0,1 0 0,-3 1 0,0-1 0,-2 1 0,-5 35 0,1-30 0,3-1 0,0 0 0,7 32 0,-6-56 0,-1-1 0,0 1 0,0-1 0,2 1 0,-2-1 0,1 1 0,-1-1 0,1 0 0,1 1 0,-2-1 0,1 0 0,1 1 0,-1-1 0,0 0 0,1 0 0,2 2 0,-3-2 0,1-1 0,-1 0 0,-1 1 0,2-1 0,-1 0 0,0 0 0,1 0 0,-1 0 0,0 0 0,1 0 0,-1 0 0,-1 0 0,2 0 0,-1 0 0,0 0 0,1 0 0,-1-1 0,1 1 0,-1 0 0,-1-1 0,3 1 0,7-4 0,-2-1 0,0 1 0,1-1 0,-1 0 0,10-9 0,115-91 0,-81 62 0,1 2 0,4 1 0,1 2 0,74-37 0,-82 52 0,89-30 0,-115 45 0,1 1 0,-1 1 0,1 1 0,0 0 0,1 1 0,35-2 0,-56 6 0,-3 0 0,2 0 0,-1 0 0,0 1 0,1-1 0,-1 0 0,0 1 0,1 0 0,-1-1 0,0 1 0,-1 0 0,1 0 0,0 0 0,0 1 0,-1-1 0,1 0 0,0 1 0,4 2 0,-4-1 0,1 0 0,-1 1 0,-1-1 0,1 1 0,0 0 0,0-1 0,0 1 0,-2 0 0,3 8 0,0 7 0,-1 0 0,0 0 0,-5 34 0,2-36 0,-5 74 0,1 63 0,4-153 0,0 1 0,0-1 0,0 1 0,0-1 0,1 1 0,-1-1 0,0 0 0,2 1 0,-2-1 0,1 1 0,-1-1 0,1 0 0,1 1 0,-2-1 0,1 0 0,0 0 0,2 2 0,-1-3 0,-1 1 0,0-1 0,-1 0 0,2 1 0,-1-1 0,1 0 0,-1 0 0,-1 0 0,1 0 0,1 0 0,-1 0 0,1 0 0,-1 0 0,-1 0 0,1 0 0,1 0 0,-1 0 0,1 0 0,-1-1 0,-1 1 0,1 0 0,2-1 0,7-3 0,0-1 0,1 0 0,-3 0 0,17-11 0,-8 6 0,58-34 0,3 4 0,1 2 0,4 2 0,170-53 0,-248 87 0,9-2 0,-2 0 0,2 0 0,0 1 0,1 1 0,23-3 0,-36 5 0,1 0 0,0 0 0,1 0 0,-1 0 0,0 1 0,1-1 0,-1 1 0,0-1 0,-1 1 0,2 0 0,-1 0 0,0 0 0,0 0 0,0 0 0,-1 0 0,1 1 0,-1-1 0,0 1 0,1-1 0,-2 1 0,2 0 0,-1-1 0,0 1 0,0 0 0,-1 0 0,1 0 0,-1 0 0,0 0 0,1 1 0,1 3 0,4 12 0,-2 0 0,-1-1 0,-1 2 0,0-1 0,-3 33 0,-17 93 0,16-141 0,1-1 0,-2-1 0,2 1 0,0 0 0,-1 0 0,1-1 0,0 1 0,0 0 0,0 0 0,0-1 0,0 1 0,1 0 0,-1 0 0,0-1 0,2 1 0,-1 0 0,-1-1 0,2 1 0,-1-1 0,0 1 0,1-1 0,-1 1 0,0-1 0,4 3 0,-3-4 0,1 1 0,0-1 0,0 0 0,0 0 0,-1 0 0,1 0 0,0 0 0,0 0 0,-1-1 0,1 1 0,0-1 0,0 1 0,0-1 0,-2 0 0,2 0 0,0 0 0,-1 0 0,0 0 0,0 0 0,4-3 0,93-44 0,-69 30 0,4 1 0,-1 2 0,2 0 0,1 1 0,71-18 0,-104 31 0,1 0 0,-1 1 0,1-1 0,-1 1 0,1-1 0,-1 1 0,1 0 0,-1 0 0,1 0 0,-1 0 0,1 1 0,-1-1 0,1 1 0,-1 0 0,-1-1 0,2 1 0,-1 0 0,0 0 0,0 0 0,7 4 0,-8-3 0,3 1 0,-1 0 0,-2 0 0,1 0 0,0 0 0,0 0 0,0 1 0,-1-1 0,0 1 0,-1-1 0,2 1 0,0 5 0,0 8 0,1-1 0,-3 0 0,-1 1 0,0 0 0,-4 21 0,-6 3 0,-2-1 0,-4 0 0,-30 55 0,-8 20 0,53-98 0,2-16 0,-1-1 0,0 0 0,0 0 0,2 0 0,-2 0 0,0 1 0,1-1 0,-1 0 0,0 0 0,0 0 0,1 0 0,-1 0 0,0 0 0,2 0 0,-2 0 0,0 0 0,1 0 0,-1 0 0,0 0 0,2 0 0,-2 0 0,0 0 0,1 0 0,-1-1 0,0 1 0,0 0 0,1 0 0,-1 0 0,0 0 0,2-1 0,37-21 0,-32 18 0,71-47 0,-40 23 0,4 2 0,1 0 0,2 3 0,62-27 0,-104 49 0,-1 0 0,1-1 0,0 1 0,0 1 0,1-1 0,-1 0 0,-1 0 0,1 1 0,1 0 0,-1-1 0,0 1 0,1 0 0,-1 0 0,0 0 0,1 0 0,-1 1 0,-1-1 0,3 1 0,-3-1 0,1 1 0,6 1 0,-7 0 0,1 0 0,0-1 0,0 1 0,-2 0 0,2 0 0,-2 0 0,2 1 0,-2-1 0,1 0 0,-1 0 0,1 1 0,-1-1 0,0 1 0,1-1 0,-2 1 0,1-1 0,-1 1 0,2-1 0,-2 6 0,0 4 0,0 1 0,-2 0 0,1-1 0,-2 1 0,-1-1 0,-9 21 0,-47 71 0,10-18 0,49-85 0,1 1 0,-1 0 0,1-1 0,-2 1 0,2 0 0,0-1 0,0 1 0,-1 0 0,1 0 0,1-1 0,-1 1 0,0 3 0,2-5 0,-2 1 0,0 0 0,1-1 0,-1 1 0,0-1 0,1 1 0,-1-1 0,2 1 0,-2-1 0,0 1 0,1-1 0,1 1 0,-2-1 0,1 1 0,-1-1 0,1 0 0,-1 1 0,2-1 0,-1 0 0,-1 0 0,2 0 0,0 1 0,4-1 0,1 0 0,-2 0 0,2 0 0,-1-1 0,1 1 0,-2-1 0,1 0 0,9-3 0,145-37 0,113-22 0,-266 62 0,0-1 0,0 1 0,0 1 0,0-1 0,-1 1 0,1 0 0,0 0 0,0 0 0,0 1 0,10 1 0,-14-1 0,0 0 0,-1 0 0,1 0 0,-2 1 0,2-1 0,0 0 0,-2 1 0,2-1 0,-1 1 0,0 0 0,0-1 0,-1 1 0,2 0 0,-2 0 0,1 0 0,-1 0 0,-1 0 0,2 0 0,-1 0 0,-1 0 0,1 0 0,-1 0 0,2 0 0,-2 0 0,0 0 0,0 5 0,-2 16 0,0-1 0,-1 1 0,-3 0 0,-1-1 0,-15 34 0,11-29 0,1 0 0,2 0 0,-3 32 0,11-58 0,-2 1 0,2-1 0,0 0 0,0 1 0,0-1 0,0 1 0,0-1 0,2 0 0,-2 1 0,0-1 0,1 0 0,-1 1 0,1-1 0,-1 0 0,2 0 0,-1 1 0,-1-1 0,2 0 0,-1 0 0,0 0 0,1 0 0,-1 0 0,1 0 0,-1 0 0,0 0 0,1 0 0,-1 0 0,0-1 0,1 1 0,1 0 0,-2-1 0,0 1 0,2-1 0,-1 0 0,-1 1 0,2-1 0,-2 0 0,1 0 0,0 0 0,0 0 0,1 0 0,-2 0 0,0 0 0,2 0 0,-2 0 0,5-1 0,9-2 0,1 0 0,0 0 0,0-1 0,17-7 0,-29 10 0,235-86 0,55-16 0,-251 90 0,1 1 0,1 2 0,1 1 0,83-8 0,-125 17 0,0-1 0,1 1 0,0 0 0,-1 0 0,0 0 0,2 0 0,-2 0 0,0 1 0,1 0 0,-1-1 0,1 1 0,-1 0 0,1 1 0,-1-1 0,0 0 0,0 1 0,-1 0 0,1-1 0,0 1 0,-1 0 0,1 1 0,-1-1 0,0 0 0,1 1 0,-1-1 0,0 1 0,-2 0 0,2 0 0,-1-1 0,0 1 0,-1 0 0,2 0 0,-2 1 0,1-1 0,-2 0 0,1 0 0,-1 0 0,2 1 0,-2-1 0,0 4 0,0 10 0,0-1 0,-3 0 0,1 0 0,-2 0 0,-8 20 0,1 2 0,9-38 0,2 1 0,0 0 0,-1 0 0,1 0 0,0 0 0,0 0 0,-2-1 0,2 1 0,0 0 0,0 0 0,0 0 0,0 0 0,0 0 0,0 0 0,0 0 0,2 0 0,-2 0 0,0-1 0,0 1 0,1 0 0,-1 0 0,0 0 0,2 0 0,-2 0 0,1-1 0,-1 1 0,1 0 0,1-1 0,-2 1 0,1 0 0,1-1 0,-1 2 0,3-2 0,-1 0 0,1 0 0,-1 0 0,1 0 0,-1 0 0,1-1 0,-1 1 0,0-1 0,6-1 0,-5 1 0,1 0 0,-1 1 0,1-1 0,0 1 0,-1-1 0,0 1 0,1 0 0,0 0 0,6 1 0,-9 0 0,3 0 0,-3 0 0,1 1 0,0-1 0,0 1 0,0 0 0,-1-1 0,1 1 0,0 0 0,-2 0 0,2 0 0,0 0 0,-2 0 0,1 0 0,-1 1 0,2-1 0,-2 0 0,1 1 0,-2-1 0,1 1 0,0 2 0,4 9 0,-1 0 0,0 22 0,-4-31 0,3 25 0,-5 0 0,1 0 0,-3 0 0,-2-1 0,-1 1 0,-16 37 0,20-63 0,1 0 0,1 1 0,0-1 0,-1 1 0,2-1 0,-1 1 0,2 8 0,-1-12 0,0 0 0,2 0 0,-2 1 0,1-1 0,-1 0 0,1 0 0,1 1 0,-2-1 0,1 0 0,1 0 0,-1 0 0,0 0 0,1 0 0,-1 0 0,1 0 0,-1 0 0,0-1 0,1 1 0,-1 0 0,0-1 0,2 1 0,-1-1 0,-1 1 0,0-1 0,2 1 0,-1-1 0,-1 0 0,2 0 0,-2 1 0,5-1 0,26 1 0,0-1 0,44-4 0,-47 2 0,1 1 0,-1 0 0,39 4 0,-64-2-62,0 0 0,0 1 0,1-1 0,-1 1 0,0-1 0,0 1 0,0 0 0,0 0 0,-1 1 0,1-1 0,-1 0 0,1 1-1,-1-1 1,0 1 0,0 0 0,-1 0 0,1 0 0,-1 0 0,0 0 0,0 0 0,2 6 0,4 10-6764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4:20:41.203"/>
    </inkml:context>
    <inkml:brush xml:id="br0">
      <inkml:brushProperty name="width" value="0.1" units="cm"/>
      <inkml:brushProperty name="height" value="0.1" units="cm"/>
      <inkml:brushProperty name="color" value="#5B2D90"/>
    </inkml:brush>
  </inkml:definitions>
  <inkml:trace contextRef="#ctx0" brushRef="#br0">1 0 24575,'-1'4'0,"1"4"0,0 8 0,0 13 0,0 4 0,0 5 0,0-2 0,0-2 0,0-1 0,0-5-8191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4:21:47.618"/>
    </inkml:context>
    <inkml:brush xml:id="br0">
      <inkml:brushProperty name="width" value="0.1" units="cm"/>
      <inkml:brushProperty name="height" value="0.1" units="cm"/>
      <inkml:brushProperty name="color" value="#5B2D90"/>
    </inkml:brush>
  </inkml:definitions>
  <inkml:trace contextRef="#ctx0" brushRef="#br0">2 1081 24575,'-1'-87'0,"3"-96"0,-1 180 0,-1 0 0,0 0 0,1 0 0,0 0 0,0 0 0,0 0 0,0 0 0,1 0 0,-1 1 0,1-1 0,0 0 0,0 1 0,0-1 0,0 1 0,1-1 0,-1 1 0,1 0 0,3-2 0,-2 1 0,1 1 0,0 0 0,0 0 0,0 0 0,0 1 0,0-1 0,0 1 0,0 0 0,0 0 0,1 1 0,6-1 0,7 1 0,0 1 0,-1 0 0,1 1 0,-1 1 0,0 1 0,22 6 0,133 44 0,-171-53 0,1-1 0,-1 1 0,1-1 0,0 1 0,-1-1 0,1 0 0,0 0 0,-1 0 0,1 0 0,0 0 0,-1-1 0,1 1 0,-1-1 0,1 1 0,-1-1 0,1 0 0,-1 0 0,1 1 0,-1-2 0,0 1 0,0 0 0,1 0 0,-1 0 0,0-1 0,0 1 0,-1-1 0,1 0 0,0 1 0,-1-1 0,1 0 0,-1 0 0,1 0 0,-1 0 0,0 0 0,0 0 0,1-2 0,4-11 0,-1 1 0,0-1 0,-1 0 0,2-17 0,-4 20 0,8-48 0,-2 10 0,28-90 0,-34 134 0,0-1 0,1 1 0,0 1 0,1-1 0,-1 0 0,1 1 0,0-1 0,1 1 0,0 0 0,0 0 0,0 0 0,1 1 0,-1 0 0,1 0 0,0 0 0,1 0 0,-1 1 0,1 0 0,0 0 0,0 0 0,0 1 0,1 0 0,-1 0 0,1 0 0,-1 1 0,1 0 0,0 0 0,-1 0 0,1 1 0,0 0 0,0 1 0,-1-1 0,15 4 0,0 0 0,0 0 0,-1 2 0,0 0 0,0 2 0,22 10 0,96 53 0,-21-8 0,-116-62 0,0 0 0,0 0 0,0 0 0,1 0 0,-1 0 0,0 0 0,0-1 0,1 1 0,-1-1 0,0 0 0,1 1 0,-1-1 0,0 0 0,1 0 0,-1 0 0,0 0 0,1 0 0,-1-1 0,0 1 0,1-1 0,-1 1 0,0-1 0,0 0 0,1 1 0,-1-1 0,0 0 0,0 0 0,0 0 0,0-1 0,-1 1 0,1 0 0,0-1 0,0 1 0,-1 0 0,1-1 0,-1 0 0,0 1 0,0-1 0,1 0 0,-1 1 0,0-1 0,-1 0 0,2-3 0,4-8 0,-2 0 0,0 0 0,0-1 0,1-25 0,-4-33 0,-2 58 0,0-1 0,2 1 0,0-1 0,0 1 0,2-1 0,0 1 0,6-15 0,-8 27 0,0 0 0,0 0 0,0 0 0,0 0 0,0 0 0,1 1 0,-1-1 0,1 0 0,-1 0 0,1 1 0,0-1 0,0 1 0,0 0 0,0-1 0,0 1 0,0 0 0,0 0 0,0 0 0,1 0 0,-1 0 0,1 0 0,2 0 0,-1 1 0,0-1 0,0 1 0,0 0 0,0 1 0,0-1 0,0 1 0,0-1 0,-1 1 0,1 0 0,0 0 0,0 0 0,6 4 0,3 1 0,-1 1 0,1 0 0,-2 0 0,1 1 0,-1 1 0,15 15 0,-2 4 0,17 18 0,-38-44 0,0 1 0,0 0 0,0-1 0,1 1 0,-1-1 0,1 0 0,0 0 0,-1 0 0,1 0 0,0 0 0,6 1 0,-8-3 0,0 0 0,0 0 0,1 0 0,-1-1 0,0 1 0,0 0 0,0-1 0,0 1 0,0-1 0,0 0 0,0 1 0,0-1 0,0 0 0,0 0 0,0 0 0,0 0 0,-1-1 0,1 1 0,0 0 0,-1 0 0,0-1 0,1 1 0,-1-1 0,0 1 0,0-1 0,0 1 0,1-3 0,30-54 0,-27 46 0,9-16 0,1 1 0,35-47 0,-43 65 0,0 0 0,1 1 0,1 0 0,-1 0 0,2 0 0,-1 1 0,1 0 0,0 0 0,1 1 0,0 1 0,16-8 0,-24 12 0,0 0 0,1 0 0,-1 0 0,0 0 0,1 1 0,-1-1 0,0 1 0,1 0 0,-1 0 0,1 0 0,-1 0 0,1 0 0,-1 0 0,0 1 0,1-1 0,-1 1 0,0 0 0,1 0 0,4 2 0,-4 0 0,1-1 0,-1 1 0,-1 0 0,1 0 0,0 0 0,-1 0 0,0 1 0,0-1 0,0 1 0,0-1 0,3 8 0,1 4 0,0 0 0,-2 1 0,0-1 0,-1 1 0,2 30 0,-6 6 0,-1-39 0,0-1 0,1 1 0,1-1 0,1 1 0,4 16 0,-5-28 0,-1 1 0,1 0 0,0-1 0,0 1 0,-1 0 0,1-1 0,1 1 0,-1-1 0,0 1 0,0-1 0,1 0 0,-1 1 0,1-1 0,-1 0 0,1 0 0,0 0 0,-1 0 0,1 0 0,0 0 0,0 0 0,0 0 0,0-1 0,0 1 0,0-1 0,0 1 0,0-1 0,0 0 0,0 1 0,0-1 0,0 0 0,1 0 0,-1 0 0,0 0 0,0-1 0,0 1 0,0 0 0,0-1 0,0 1 0,4-2 0,7-3 0,1 0 0,-1 0 0,0-1 0,19-12 0,-26 15 0,53-31 0,-20 10 0,2 2 0,1 0 0,1 3 0,89-29 0,-123 45 0,3-1 0,0 1 0,0 0 0,0 1 0,0 0 0,21 0 0,-30 2 0,0 0 0,0 0 0,-1 0 0,1 1 0,0-1 0,0 1 0,-1 0 0,1-1 0,-1 1 0,1 0 0,-1 0 0,1 1 0,-1-1 0,0 0 0,1 1 0,-1-1 0,0 1 0,0-1 0,0 1 0,-1 0 0,1 0 0,0 0 0,-1 0 0,1 0 0,-1 0 0,0 0 0,0 0 0,0 0 0,0 0 0,0 5 0,4 11 0,-2 1 0,-1-1 0,-1 1 0,-3 34 0,1 8 0,1-58 0,0 0 0,0-1 0,1 1 0,0 0 0,-1 0 0,1-1 0,1 1 0,-1 0 0,0-1 0,1 1 0,-1 0 0,1-1 0,0 0 0,0 1 0,0-1 0,0 0 0,1 0 0,-1 0 0,1 0 0,0 0 0,-1-1 0,1 1 0,0-1 0,0 1 0,0-1 0,0 0 0,1 0 0,-1 0 0,6 1 0,8 1 0,1-1 0,-1 0 0,0-1 0,30-2 0,-30 1 0,21-1 0,-19-1 0,0 2 0,0 0 0,0 1 0,0 0 0,21 4 0,-36-4 0,-1 0 0,1 0 0,0 0 0,-1 0 0,1 1 0,-1-1 0,1 1 0,-1-1 0,0 1 0,0 0 0,0 0 0,0 1 0,0-1 0,-1 0 0,1 1 0,-1-1 0,1 1 0,-1 0 0,0-1 0,-1 1 0,1 0 0,-1 0 0,1 0 0,-1 0 0,0 0 0,0 1 0,-1-1 0,1 0 0,-1 0 0,0 6 0,-1 5 0,-1 0 0,-1 0 0,0 0 0,-1 0 0,-1 0 0,-11 20 0,-9 28 0,24-59 0,0-1 0,0 1 0,1 0 0,-1 0 0,1-1 0,0 1 0,-1 0 0,1 0 0,1 0 0,-1-1 0,1 1 0,-1 0 0,1 0 0,0-1 0,0 1 0,0 0 0,0-1 0,1 1 0,-1-1 0,1 1 0,0-1 0,0 0 0,3 4 0,3-2 0,-1 1 0,1-1 0,0 0 0,0-1 0,0 1 0,17 4 0,-18-7 0,0 1 0,-1 0 0,1 0 0,-1 0 0,0 1 0,0 0 0,0 0 0,0 0 0,0 1 0,-1-1 0,0 1 0,0 0 0,0 0 0,0 1 0,-1-1 0,4 7 0,-4-4 0,-1 1 0,0-1 0,-1 1 0,0 0 0,-1 0 0,0 0 0,0 0 0,-1 12 0,-14 63 0,11-71 0,2-10 6,1 1 0,-1 0 0,1 0 0,0-1 0,0 1 0,0 0 0,0 0 0,1 0 0,-1-1 0,1 1 0,0 0 0,0-1 0,0 1 0,0 0 0,1-1 0,-1 1 0,1-1 0,0 0 0,3 4 0,-1-3-141,0 0 0,0 0 0,0 0 0,1-1 0,0 1 0,-1-1 0,1 0 0,0 0 0,0 0 0,11 2 0,14 2-6691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4:25:24.177"/>
    </inkml:context>
    <inkml:brush xml:id="br0">
      <inkml:brushProperty name="width" value="0.1" units="cm"/>
      <inkml:brushProperty name="height" value="0.1" units="cm"/>
      <inkml:brushProperty name="color" value="#5B2D90"/>
    </inkml:brush>
  </inkml:definitions>
  <inkml:trace contextRef="#ctx0" brushRef="#br0">1 0 24575,'2'1'0,"0"0"0,0 0 0,1 0 0,-1 0 0,0 1 0,0-1 0,0 1 0,-1-1 0,1 1 0,0 0 0,0 0 0,-1 0 0,1 0 0,-1 0 0,0 0 0,2 3 0,1 1 0,67 109 0,-44-68 0,2-2 0,40 49 0,-63-88 0,7 11 0,2-1 0,0 0 0,32 24 0,-42-37 0,-1 0 0,0 0 0,1-1 0,0 1 0,-1-1 0,1 0 0,0 0 0,0-1 0,0 1 0,0-1 0,1 0 0,-1-1 0,0 1 0,0-1 0,1 0 0,-1 0 0,0-1 0,0 0 0,0 1 0,1-2 0,7-2 0,-9 2 0,-1 0 0,1-1 0,0 1 0,-1-1 0,0 0 0,0 0 0,0 0 0,0-1 0,0 1 0,0-1 0,2-4 0,25-47 0,-23 41 0,-2 2 0,0 0 0,-1 0 0,3-18 0,-5 21 0,1 0 0,-1 0 0,1 0 0,1 0 0,-1 0 0,1 1 0,1-1 0,6-8 0,0 2 0,0-1 0,-1 0 0,14-31 0,-21 41 0,0 1 0,0-1 0,0 1 0,0 0 0,1 0 0,4-4 0,-7 8 0,0 0 0,0 0 0,0 0 0,0 0 0,0 0 0,1 0 0,-1 0 0,0 1 0,0-1 0,1 1 0,-1-1 0,0 1 0,1-1 0,-1 1 0,0 0 0,1-1 0,-1 1 0,0 0 0,1 0 0,-1 0 0,1 0 0,-1 0 0,0 1 0,1-1 0,-1 0 0,1 1 0,-1-1 0,0 1 0,1-1 0,-1 1 0,0-1 0,1 2 0,9 5 0,-1 1 0,0 0 0,0 1 0,-1 0 0,0 1 0,-1 0 0,0 0 0,-1 0 0,0 1 0,0 0 0,7 18 0,0 9 0,0 1 0,9 51 0,-19-73 0,-2-11 0,0 0 0,0 0 0,0 0 0,1 0 0,0-1 0,0 1 0,0-1 0,1 0 0,0 0 0,0 0 0,0-1 0,0 1 0,1-1 0,0 0 0,0 0 0,0 0 0,0-1 0,0 0 0,9 4 0,-1-2 0,0-1 0,0 0 0,0 0 0,1-2 0,-1 1 0,1-2 0,23 1 0,-18-2 0,1 0 0,-1-2 0,0 0 0,25-6 0,-36 6 0,0-1 0,0 0 0,0-1 0,-1 0 0,1 0 0,-1 0 0,0-1 0,0 0 0,0-1 0,-1 0 0,0 1 0,7-10 0,126-151 0,-138 164 0,1 0 0,-1 0 0,1 1 0,0-1 0,-1 0 0,1 0 0,0 1 0,0-1 0,0 1 0,0 0 0,0-1 0,3 0 0,-4 2 0,0 0 0,0 0 0,0 0 0,0 1 0,0-1 0,0 0 0,0 0 0,0 1 0,0-1 0,0 0 0,0 1 0,-1-1 0,1 1 0,0-1 0,0 1 0,0 0 0,-1-1 0,1 1 0,0 0 0,-1-1 0,1 1 0,0 0 0,-1 0 0,1 0 0,-1 0 0,0-1 0,1 1 0,-1 0 0,0 0 0,1 0 0,-1 2 0,5 14 0,0-1 0,-2 2 0,0-1 0,0 0 0,-2 1 0,0-1 0,-1 1 0,-3 21 0,1-10 0,4 53 0,-1-72 0,1-1 0,0 0 0,0 0 0,1 0 0,0 0 0,0 0 0,1-1 0,0 1 0,10 13 0,21 33 0,-26-39 0,1 0 0,23 28 0,-28-39 0,0 0 0,1 0 0,-1 0 0,1-1 0,0 0 0,0-1 0,0 1 0,0-1 0,1 0 0,-1-1 0,12 4 0,-11-4 0,1 0 0,-1-1 0,0 0 0,1 0 0,0-1 0,-1 1 0,1-2 0,-1 1 0,1-1 0,-1 0 0,1-1 0,-1 1 0,0-2 0,0 1 0,0-1 0,0 0 0,0 0 0,0-1 0,-1 0 0,0 0 0,1-1 0,-2 1 0,1-1 0,10-12 0,59-94 0,-52 73 0,2 1 0,39-44 0,-60 77 0,1 0 0,-1 1 0,1-1 0,0 1 0,0 0 0,0 0 0,0 0 0,0 1 0,1 0 0,-1 0 0,1 0 0,-1 1 0,1 0 0,0 0 0,0 0 0,10 0 0,-12 1 0,-1 1 0,0-1 0,0 0 0,0 1 0,1 0 0,-1-1 0,0 1 0,0 0 0,0 1 0,0-1 0,0 1 0,0-1 0,-1 1 0,1 0 0,0 0 0,-1 0 0,0 0 0,1 0 0,-1 1 0,0-1 0,0 1 0,0-1 0,0 1 0,-1 0 0,1 0 0,-1 0 0,0 0 0,0 0 0,0 0 0,1 6 0,2 15 0,-2 0 0,-2 0 0,-2 43 0,0-38 0,1 0 0,3 30 0,0-50 0,-1 1 0,1-1 0,0 0 0,1 0 0,0 0 0,0 0 0,1 0 0,1-1 0,-1 1 0,8 9 0,29 44 0,-28-41 0,1 0 0,20 23 0,-30-39 0,1-1 0,0-1 0,0 1 0,0-1 0,0 0 0,1 0 0,-1 0 0,1-1 0,0 1 0,-1-2 0,1 1 0,0-1 0,0 1 0,10-1 0,12 1 0,-1-2 0,29-3 0,-9 0 0,36 3 0,45-1 0,-109-1 0,0 0 0,-1-1 0,1-1 0,28-10 0,-22 5 0,0-2 0,-1 0 0,0-2 0,23-16 0,-7 5 0,0 1 0,2 3 0,0 1 0,72-22 0,-110 39 0,0 1 0,1 0 0,-1 0 0,0 0 0,0 1 0,1-1 0,-1 1 0,0 0 0,1 0 0,-1 0 0,7 2 0,-9-1 0,0 0 0,0 0 0,0 0 0,0 0 0,0 0 0,-1 0 0,1 1 0,0-1 0,-1 1 0,1-1 0,-1 1 0,1 0 0,-1 0 0,0-1 0,0 1 0,1 0 0,-2 0 0,1 0 0,0 0 0,0 0 0,-1 1 0,1-1 0,-1 0 0,1 4 0,3 25 0,-2 0 0,-2 1 0,-4 43 0,1 2 0,1-15 0,2 114 0,2-139 0,2-1 0,14 65 0,20 105 0,-25-138 0,-11-63 0,0 1 0,0-1 0,0 0 0,0 1 0,1-1 0,0 0 0,0-1 0,1 1 0,5 7 0,2-2 0,-2-1 0,0 0 0,1-1 0,16 11 0,-22-16 0,1-1 0,0 0 0,0 0 0,0 0 0,0 0 0,0-1 0,0 0 0,1 0 0,-1-1 0,0 1 0,9-1 0,-8-1 0,-1 1 0,0-1 0,0 0 0,1 0 0,-1-1 0,0 0 0,0 0 0,-1 0 0,1 0 0,0-1 0,-1 0 0,1 1 0,-1-2 0,0 1 0,0 0 0,0-1 0,5-7 0,3-5 0,-1 0 0,0-1 0,11-26 0,-6 12 0,4-12 0,24-72 0,-18 43 0,-1-6 0,-20 60 0,0 0 0,1 1 0,0 0 0,2-1 0,0 2 0,1 0 0,21-29 0,-23 36 0,-3 3 0,1 0 0,0 1 0,0-1 0,0 1 0,1 1 0,11-9 0,-17 13 0,1 0 0,0 0 0,-1 0 0,1-1 0,-1 1 0,1 0 0,0 0 0,-1 0 0,1 0 0,-1 0 0,1 0 0,-1 0 0,1 1 0,0-1 0,-1 0 0,1 0 0,-1 0 0,1 1 0,-1-1 0,1 0 0,-1 1 0,1-1 0,-1 0 0,1 1 0,-1-1 0,1 0 0,-1 1 0,1-1 0,-1 1 0,0-1 0,1 1 0,-1-1 0,0 1 0,0-1 0,1 1 0,-1-1 0,0 1 0,0 0 0,0-1 0,0 1 0,1-1 0,-1 1 0,0 0 0,0-1 0,0 1 0,-1 0 0,4 34 0,-3-31 0,0 45 0,-1-29 0,1-1 0,1 1 0,0 0 0,1-1 0,2 1 0,9 33 0,-11-49 0,17 50 0,3-1 0,51 91 0,74 65 0,-135-194 0,1-1 0,0-1 0,1 0 0,1-1 0,0-1 0,23 14 0,-33-21 0,1-1 0,0 1 0,-1-2 0,1 1 0,0 0 0,0-1 0,1 0 0,-1-1 0,0 0 0,1 0 0,-1 0 0,1 0 0,-1-1 0,1 0 0,6-1 0,-6-1 0,1 0 0,-1 0 0,0 0 0,0-1 0,0 0 0,0-1 0,0 1 0,-1-1 0,1-1 0,-1 1 0,0-1 0,8-8 0,23-27 0,-2 0 0,41-63 0,-63 81 0,-1 0 0,14-35 0,-19 39 0,1 0 0,0 0 0,2 1 0,0 0 0,12-16 0,-18 29 0,1-1 0,0 1 0,-1-1 0,1 1 0,1 1 0,-1-1 0,0 1 0,1 0 0,0 0 0,0 0 0,0 1 0,0 0 0,0 0 0,0 1 0,0-1 0,1 1 0,-1 1 0,0-1 0,12 2 0,-14-1 0,0 1 0,1-1 0,-1 1 0,0 1 0,0-1 0,0 0 0,0 1 0,0 0 0,0 0 0,0 0 0,0 1 0,-1-1 0,1 1 0,-1 0 0,0 0 0,0 0 0,5 7 0,4 5 0,-1 1 0,16 32 0,-6-9 0,27 42 0,-27-43 0,1-1 0,2-1 0,42 47 0,-42-53 0,9 9 0,-5-12 0,-25-23 0,1 0 0,0 0 0,0 0 0,0 0 0,0-1 0,0 0 0,1 0 0,0 0 0,0 0 0,0-1 0,0 1 0,0-1 0,0-1 0,0 1 0,6 0 0,-2-1 0,0 0 0,0-1 0,0 0 0,0-1 0,0 0 0,0-1 0,0 1 0,0-2 0,-1 1 0,1-1 0,-1-1 0,0 1 0,0-1 0,0-1 0,14-10 0,5-6 0,-2 0 0,43-49 0,-62 64 0,109-118 0,-73 80 0,-31 31 0,1 0 0,0 0 0,1 2 0,0-1 0,1 2 0,20-12 0,-19 12 0,1 2 0,1 0 0,0 1 0,0 0 0,0 2 0,1 0 0,0 1 0,0 1 0,0 0 0,21 0 0,-35 4 0,1 0 0,-1-1 0,0 1 0,0 1 0,0-1 0,0 0 0,0 1 0,-1 0 0,1 0 0,0 0 0,-1 0 0,1 1 0,-1 0 0,0-1 0,0 1 0,0 0 0,0 0 0,3 6 0,4 6 0,-1 0 0,0 0 0,7 20 0,-1-3 0,7 6 0,2-1 0,37 46 0,-11-18 0,-37-50 0,1 0 0,1-1 0,0-1 0,0-1 0,22 14 0,-30-22 0,6 5 0,0-2 0,1 1 0,1-1 0,-1-1 0,1-1 0,29 8 0,-3-6 0,58 3 0,-1 3 0,-58-6 0,42 1 0,-69-8 0,0 0 0,1-1 0,-1 0 0,0-1 0,0-1 0,0 0 0,15-6 0,-18 4 0,0-1 0,0 0 0,-1 0 0,1-1 0,-2-1 0,15-14 0,8-6 0,203-158 0,-230 183 0,1-1 0,-1 1 0,0 0 0,1 0 0,0 0 0,-1 1 0,1 0 0,0 0 0,0 0 0,1 0 0,-1 1 0,0 0 0,8-1 0,-9 2 0,0 1 0,0-1 0,-1 1 0,1 0 0,-1 1 0,1-1 0,-1 1 0,1-1 0,-1 1 0,0 0 0,0 0 0,0 0 0,0 1 0,0-1 0,0 1 0,-1-1 0,1 1 0,-1 0 0,0 0 0,3 5 0,91 143 0,14 19 0,169 217 0,-229-320 0,104 112 0,-151-176 0,1 0 0,-1 1 0,1-1 0,0 0 0,-1-1 0,1 1 0,1-1 0,-1 0 0,0 0 0,0 0 0,1 0 0,-1-1 0,1 0 0,-1 0 0,1 0 0,0 0 0,-1-1 0,9 0 0,-7-1 0,0 0 0,0-1 0,0 0 0,-1 0 0,1 0 0,0-1 0,-1 0 0,0 0 0,0 0 0,0 0 0,0-1 0,0 0 0,-1 0 0,5-6 0,3-3 0,-1-2 0,16-24 0,-16 23 0,25-31 0,3 9 0,2 2 0,2 3 0,72-46 0,-58 43 0,84-73 0,-125 94 0,0 1 0,1 1 0,0 1 0,1 0 0,32-16 0,-50 28 0,20-9 0,0 1 0,0 0 0,40-9 0,-55 16 0,0 0 0,0 1 0,0-1 0,0 1 0,0 0 0,0 0 0,0 0 0,0 1 0,0 0 0,0 0 0,-1 0 0,1 1 0,0-1 0,-1 1 0,1 0 0,-1 1 0,1-1 0,-1 1 0,0-1 0,0 1 0,0 1 0,-1-1 0,5 5 0,8 13 0,-2 1 0,18 35 0,7 10 0,5 10 0,-36-59 0,1-1 0,1 0 0,0-1 0,2 0 0,-1-1 0,2 0 0,20 19 0,-10-18 0,0-1 0,0-1 0,1-1 0,34 13 0,-33-15 0,195 104 0,-217-114 0,0 1 0,0-1 0,0 1 0,0-1 0,0 0 0,0 0 0,0 0 0,1-1 0,-1 1 0,0-1 0,1 0 0,-1 0 0,0 0 0,1 0 0,-1-1 0,0 1 0,1-1 0,-1 0 0,0 0 0,0 0 0,0 0 0,0 0 0,0-1 0,0 1 0,0-1 0,0 0 0,0 0 0,-1 0 0,1 0 0,-1-1 0,0 1 0,1-1 0,-1 1 0,0-1 0,0 0 0,-1 0 0,1 0 0,2-6 0,9-21 0,-1-1 0,-1-1 0,-2 0 0,9-53 0,-16 72 0,2 0 0,0 1 0,0-1 0,1 1 0,1 0 0,0 0 0,0 0 0,1 1 0,1 0 0,17-20 0,-7 13 0,0 1 0,1 0 0,0 2 0,42-26 0,-30 22 0,-14 8 0,0 0 0,1 1 0,0 1 0,0 1 0,1 0 0,34-8 0,-51 16 0,0 0 0,0 0 0,-1 0 0,1 0 0,0 0 0,0 0 0,0 0 0,0 1 0,-1-1 0,1 1 0,0-1 0,0 1 0,-1 0 0,1 0 0,0 0 0,-1 0 0,1 0 0,-1 0 0,1 0 0,-1 0 0,0 1 0,0-1 0,1 1 0,-1-1 0,0 0 0,0 1 0,0 0 0,0-1 0,-1 1 0,1 0 0,0-1 0,-1 1 0,1 0 0,-1 0 0,0 0 0,1-1 0,-1 3 0,2 11 0,0-1 0,-1 0 0,-2 26 0,0-27 0,1 6 0,0 0 0,1 0 0,1 0 0,1-1 0,0 1 0,1 0 0,1-1 0,9 21 0,3 1 0,-2 1 0,33 58 0,-42-88 0,0-1 0,1 0 0,0 0 0,1-1 0,0 0 0,1 0 0,-1-1 0,2 0 0,-1 0 0,15 8 0,156 97 0,-150-93 0,61 36 0,146 65 0,-191-102 0,0-2 0,0-2 0,2-1 0,0-3 0,58 5 0,-96-15 0,53 3 0,-59-4 0,1-1 0,-1 1 0,0-1 0,1 0 0,-1 0 0,0 0 0,0 0 0,0-1 0,0 0 0,0 0 0,0 0 0,3-3 0,5-4 0,0-1 0,-1 0 0,-1 0 0,16-21 0,-21 24 0,-1 0 0,0-1 0,0 1 0,-1-1 0,0 0 0,0 0 0,-1 0 0,0 0 0,2-17 0,-2-6 0,-3-36 0,1-18 0,0 82 0,0 1 0,0 0 0,0 0 0,1 0 0,-1-1 0,0 1 0,1 0 0,-1 0 0,1 0 0,0 0 0,0 0 0,0 0 0,0 0 0,0 0 0,0 0 0,1 1 0,-1-1 0,0 0 0,1 1 0,0-1 0,-1 1 0,1-1 0,0 1 0,-1 0 0,1 0 0,0-1 0,0 2 0,0-1 0,0 0 0,0 0 0,1 1 0,-1-1 0,4 0 0,-2 1 0,0 0 0,1 1 0,-1-1 0,0 1 0,0 0 0,0 0 0,0 1 0,0-1 0,0 1 0,0 0 0,0 0 0,-1 0 0,1 1 0,-1-1 0,1 1 0,5 5 0,-8-6 0,38 37 0,60 77 0,-92-107 0,0-1 0,1 0 0,15 13 0,-13-13 0,-2 0 0,16 18 0,-9-8 0,0 0 0,1-1 0,0-1 0,36 27 0,-40-32 0,0-1 0,16 19 0,-18-17 0,2 0 0,22 17 0,-12-13 0,-12-10 0,-1 0 0,0 1 0,11 11 0,-17-14 0,0-1 0,0 1 0,0 0 0,-1 0 0,1 0 0,-1 1 0,0-1 0,-1 0 0,1 1 0,-1-1 0,2 8 0,-1 3 0,0 0 0,-1-1 0,-2 18 0,1-32 0,0 0 0,0 0 0,0 0 0,0 1 0,0-1 0,0 0 0,0 0 0,0 1 0,0-1 0,0 0 0,0 0 0,0 0 0,0 1 0,0-1 0,0 0 0,0 0 0,0 0 0,0 1 0,0-1 0,0 0 0,0 0 0,0 0 0,1 0 0,-1 1 0,0-1 0,0 0 0,0 0 0,0 0 0,0 0 0,0 1 0,1-1 0,-1 0 0,0 0 0,0 0 0,0 0 0,1 0 0,-1 0 0,0 0 0,0 0 0,0 0 0,1 0 0,-1 1 0,0-1 0,0 0 0,0 0 0,1 0 0,-1 0 0,12-8 0,9-17 0,-18 18 0,1-1 0,1 1 0,-1 0 0,1 0 0,1 0 0,-1 1 0,1-1 0,0 1 0,0 1 0,1-1 0,0 1 0,0 0 0,0 1 0,11-6 0,38-19 0,-25 14 0,-1-2 0,55-39 0,-78 50 0,1 0 0,-1-1 0,-1 0 0,1 0 0,-1 0 0,0-1 0,-1 0 0,0 0 0,0-1 0,-1 1 0,0-1 0,-1 0 0,1 0 0,-2 0 0,3-13 0,-1-16 0,-4 29 0,1 0 0,0 0 0,0 0 0,1 0 0,1 0 0,5-16 0,17-26 0,-3 9 0,27-81 0,-36 80 0,25-52 0,-31 81 0,0 0 0,0 0 0,2 1 0,0 1 0,0 0 0,1 0 0,16-15 0,-2 4 0,-18 17 0,0 0 0,1 0 0,-1 0 0,1 1 0,0 0 0,11-5 0,-15 9 0,0 0 0,0 0 0,0 0 0,0 1 0,0-1 0,0 1 0,0 0 0,0 0 0,0 0 0,0 0 0,0 1 0,0-1 0,0 1 0,0-1 0,0 1 0,0 0 0,0 1 0,0-1 0,-1 0 0,1 1 0,0-1 0,3 4 0,16 12 0,-2 0 0,0 2 0,30 35 0,-30-31 0,0-2 0,42 34 0,-52-46 0,-1 0 0,1 1 0,-1 0 0,-1 0 0,0 0 0,0 1 0,6 13 0,-4-6 0,26 31 0,-19-29-1365,-3-1-5461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4:29:01.208"/>
    </inkml:context>
    <inkml:brush xml:id="br0">
      <inkml:brushProperty name="width" value="0.1" units="cm"/>
      <inkml:brushProperty name="height" value="0.1" units="cm"/>
      <inkml:brushProperty name="color" value="#5B2D90"/>
    </inkml:brush>
  </inkml:definitions>
  <inkml:trace contextRef="#ctx0" brushRef="#br0">2 1081 24575,'-1'-87'0,"3"-96"0,-2 180 0,0 0 0,1 0 0,-1 0 0,1 0 0,0 0 0,0 0 0,0 0 0,0 0 0,0 1 0,1-1 0,-1 0 0,1 1 0,0-1 0,0 1 0,0-1 0,0 1 0,0 0 0,3-2 0,-2 1 0,1 1 0,0 0 0,0 0 0,0 0 0,0 1 0,1-1 0,-1 1 0,0 0 0,1 0 0,-1 1 0,6-1 0,6 1 0,-1 1 0,1 0 0,-1 1 0,0 1 0,0 1 0,18 6 0,110 44 0,-141-53 0,0-1 0,0 1 0,0-1 0,0 1 0,0-1 0,1 0 0,-1 0 0,0 0 0,0 0 0,0 0 0,0-1 0,1 1 0,-1-1 0,0 1 0,0-1 0,0 0 0,0 0 0,0 1 0,0-2 0,0 1 0,0 0 0,-1 0 0,1 0 0,0-1 0,-1 1 0,1-1 0,-1 0 0,1 1 0,-1-1 0,0 0 0,0 0 0,0 0 0,0 0 0,0 0 0,0 0 0,1-2 0,3-11 0,-1 1 0,0-1 0,-1 0 0,2-17 0,-3 20 0,6-48 0,-1 10 0,23-90 0,-29 134 0,1-1 0,0 1 0,1 1 0,0-1 0,0 0 0,0 1 0,0-1 0,1 1 0,0 0 0,0 0 0,1 0 0,-1 1 0,1 0 0,0 0 0,0 0 0,0 0 0,1 1 0,-1 0 0,1 0 0,0 0 0,0 1 0,0 0 0,0 0 0,0 0 0,0 1 0,1 0 0,-1 0 0,1 0 0,-1 1 0,0 0 0,1 1 0,-1-1 0,12 4 0,0 0 0,0 0 0,0 2 0,-1 0 0,0 2 0,19 10 0,78 53 0,-15-8 0,-98-62 0,1 0 0,0 0 0,-1 0 0,1 0 0,0 0 0,0 0 0,0-1 0,-1 1 0,1-1 0,0 0 0,0 1 0,0-1 0,0 0 0,0 0 0,0 0 0,0 0 0,0 0 0,0-1 0,0 1 0,0-1 0,0 1 0,-1-1 0,1 0 0,0 1 0,0-1 0,-1 0 0,1 0 0,0 0 0,-1-1 0,1 1 0,-1 0 0,1-1 0,-1 1 0,0 0 0,1-1 0,-1 0 0,0 1 0,0-1 0,0 0 0,0 1 0,-1-1 0,1 0 0,0-3 0,4-8 0,-1 0 0,-1 0 0,0-1 0,2-25 0,-5-33 0,-1 58 0,1-1 0,0 1 0,1-1 0,0 1 0,1-1 0,1 1 0,4-15 0,-6 27 0,0 0 0,0 0 0,-1 0 0,1 0 0,0 0 0,1 1 0,-1-1 0,0 0 0,0 0 0,1 1 0,-1-1 0,1 1 0,0 0 0,-1-1 0,1 1 0,0 0 0,0 0 0,-1 0 0,1 0 0,0 0 0,0 0 0,3 0 0,-2 1 0,0-1 0,1 1 0,-1 0 0,0 1 0,0-1 0,1 1 0,-1-1 0,0 1 0,0 0 0,0 0 0,0 0 0,6 4 0,2 1 0,-1 1 0,0 0 0,0 0 0,-1 1 0,0 1 0,13 15 0,-2 4 0,13 18 0,-30-44 0,-1 1 0,1 0 0,0-1 0,-1 1 0,1-1 0,0 0 0,0 0 0,1 0 0,-1 0 0,0 0 0,5 1 0,-6-3 0,0 0 0,-1 0 0,1 0 0,0-1 0,0 1 0,0 0 0,-1-1 0,1 1 0,0-1 0,0 0 0,-1 1 0,1-1 0,-1 0 0,1 0 0,-1 0 0,1 0 0,-1-1 0,1 1 0,-1 0 0,0 0 0,0-1 0,0 1 0,0-1 0,0 1 0,0-1 0,0 1 0,1-3 0,24-54 0,-22 46 0,7-16 0,2 1 0,28-47 0,-35 65 0,0 0 0,1 1 0,0 0 0,0 0 0,0 0 0,1 1 0,1 0 0,-1 0 0,1 1 0,0 1 0,13-8 0,-19 12 0,0 0 0,-1 0 0,1 0 0,0 0 0,-1 1 0,1-1 0,0 1 0,0 0 0,0 0 0,0 0 0,-1 0 0,1 0 0,0 0 0,0 1 0,0-1 0,-1 1 0,1 0 0,0 0 0,4 2 0,-4 0 0,1-1 0,-1 1 0,0 0 0,0 0 0,0 0 0,0 0 0,0 1 0,-1-1 0,1 1 0,-1-1 0,3 8 0,1 4 0,-1 0 0,0 1 0,-2-1 0,1 1 0,1 30 0,-5 6 0,-1-39 0,1-1 0,0 1 0,0-1 0,2 1 0,3 16 0,-5-28 0,1 1 0,-1 0 0,1-1 0,0 1 0,-1 0 0,1-1 0,0 1 0,0-1 0,0 1 0,0-1 0,0 0 0,1 1 0,-1-1 0,0 0 0,0 0 0,1 0 0,-1 0 0,1 0 0,-1 0 0,1 0 0,0 0 0,-1-1 0,1 1 0,-1-1 0,1 1 0,0-1 0,0 0 0,-1 1 0,1-1 0,0 0 0,0 0 0,-1 0 0,1 0 0,0-1 0,0 1 0,-1 0 0,1-1 0,0 1 0,2-2 0,8-3 0,-1 0 0,0 0 0,-1-1 0,16-12 0,-20 15 0,42-31 0,-15 10 0,1 2 0,0 0 0,2 3 0,72-29 0,-100 45 0,2-1 0,0 1 0,0 0 0,0 1 0,0 0 0,17 0 0,-24 2 0,-1 0 0,0 0 0,0 0 0,1 1 0,-1-1 0,0 1 0,0 0 0,1-1 0,-1 1 0,0 0 0,0 0 0,0 1 0,0-1 0,0 0 0,-1 1 0,1-1 0,0 1 0,0-1 0,-1 1 0,1 0 0,-1 0 0,0 0 0,0 0 0,1 0 0,-1 0 0,0 0 0,-1 0 0,1 0 0,0 0 0,0 5 0,3 11 0,-2 1 0,0-1 0,-1 1 0,-3 34 0,1 8 0,1-58 0,1 0 0,-1-1 0,0 1 0,1 0 0,0 0 0,-1-1 0,1 1 0,0 0 0,0-1 0,1 1 0,-1 0 0,1-1 0,-1 0 0,1 1 0,0-1 0,-1 0 0,1 0 0,0 0 0,1 0 0,-1 0 0,0-1 0,0 1 0,1-1 0,-1 1 0,1-1 0,0 0 0,-1 0 0,1 0 0,5 1 0,6 1 0,0-1 0,0 0 0,1-1 0,23-2 0,-24 1 0,18-1 0,-17-1 0,1 2 0,0 0 0,-1 1 0,1 0 0,17 4 0,-30-4 0,0 0 0,0 0 0,0 0 0,0 0 0,0 1 0,0-1 0,0 1 0,0-1 0,-1 1 0,1 0 0,-1 0 0,1 1 0,-1-1 0,0 0 0,0 1 0,0-1 0,0 1 0,0 0 0,-1-1 0,1 1 0,-1 0 0,0 0 0,0 0 0,0 0 0,0 0 0,0 1 0,-1-1 0,1 0 0,-1 0 0,0 6 0,-1 5 0,-1 0 0,0 0 0,-1 0 0,0 0 0,-1 0 0,-9 20 0,-8 28 0,20-59 0,1-1 0,-1 1 0,0 0 0,1 0 0,0-1 0,-1 1 0,1 0 0,0 0 0,0 0 0,1-1 0,-1 1 0,1 0 0,-1 0 0,1-1 0,0 1 0,0 0 0,0-1 0,0 1 0,1-1 0,-1 1 0,1-1 0,-1 0 0,4 4 0,1-2 0,0 1 0,0-1 0,1 0 0,-1-1 0,1 1 0,14 4 0,-15-7 0,-1 1 0,0 0 0,1 0 0,-1 0 0,0 1 0,0 0 0,0 0 0,0 0 0,0 1 0,-1-1 0,0 1 0,0 0 0,0 0 0,0 1 0,0-1 0,3 7 0,-4-4 0,-1 1 0,0-1 0,0 1 0,0 0 0,-1 0 0,0 0 0,-1 0 0,0 12 0,-11 63 0,8-71 0,3-10 6,-1 1 0,1 0 0,0 0 0,0-1 0,0 1 0,0 0 0,0 0 0,0 0 0,1-1 0,-1 1 0,1 0 0,0-1 0,0 1 0,0 0 0,0-1 0,1 1 0,-1-1 0,0 0 0,3 4 0,0-3-141,-1 0 0,0 0 0,1 0 0,0-1 0,0 1 0,0-1 0,0 0 0,0 0 0,0 0 0,9 2 0,11 2-6691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4:29:01.209"/>
    </inkml:context>
    <inkml:brush xml:id="br0">
      <inkml:brushProperty name="width" value="0.1" units="cm"/>
      <inkml:brushProperty name="height" value="0.1" units="cm"/>
      <inkml:brushProperty name="color" value="#5B2D90"/>
    </inkml:brush>
  </inkml:definitions>
  <inkml:trace contextRef="#ctx0" brushRef="#br0">2 1081 24575,'-1'-87'0,"3"-96"0,-2 180 0,0 0 0,1 0 0,-1 0 0,1 0 0,0 0 0,0 0 0,0 0 0,0 0 0,0 1 0,1-1 0,-1 0 0,1 1 0,0-1 0,0 1 0,0-1 0,0 1 0,0 0 0,3-2 0,-2 1 0,1 1 0,0 0 0,0 0 0,0 0 0,0 1 0,1-1 0,-1 1 0,0 0 0,1 0 0,-1 1 0,6-1 0,6 1 0,-1 1 0,1 0 0,-1 1 0,0 1 0,0 1 0,18 6 0,110 44 0,-141-53 0,0-1 0,0 1 0,0-1 0,0 1 0,0-1 0,1 0 0,-1 0 0,0 0 0,0 0 0,0 0 0,0-1 0,1 1 0,-1-1 0,0 1 0,0-1 0,0 0 0,0 0 0,0 1 0,0-2 0,0 1 0,0 0 0,-1 0 0,1 0 0,0-1 0,-1 1 0,1-1 0,-1 0 0,1 1 0,-1-1 0,0 0 0,0 0 0,0 0 0,0 0 0,0 0 0,0 0 0,1-2 0,3-11 0,-1 1 0,0-1 0,-1 0 0,2-17 0,-3 20 0,6-48 0,-1 10 0,23-90 0,-29 134 0,1-1 0,0 1 0,1 1 0,0-1 0,0 0 0,0 1 0,0-1 0,1 1 0,0 0 0,0 0 0,1 0 0,-1 1 0,1 0 0,0 0 0,0 0 0,0 0 0,1 1 0,-1 0 0,1 0 0,0 0 0,0 1 0,0 0 0,0 0 0,0 0 0,0 1 0,1 0 0,-1 0 0,1 0 0,-1 1 0,0 0 0,1 1 0,-1-1 0,12 4 0,0 0 0,0 0 0,0 2 0,-1 0 0,0 2 0,19 10 0,78 53 0,-15-8 0,-98-62 0,1 0 0,0 0 0,-1 0 0,1 0 0,0 0 0,0 0 0,0-1 0,-1 1 0,1-1 0,0 0 0,0 1 0,0-1 0,0 0 0,0 0 0,0 0 0,0 0 0,0 0 0,0-1 0,0 1 0,0-1 0,0 1 0,-1-1 0,1 0 0,0 1 0,0-1 0,-1 0 0,1 0 0,0 0 0,-1-1 0,1 1 0,-1 0 0,1-1 0,-1 1 0,0 0 0,1-1 0,-1 0 0,0 1 0,0-1 0,0 0 0,0 1 0,-1-1 0,1 0 0,0-3 0,4-8 0,-1 0 0,-1 0 0,0-1 0,2-25 0,-5-33 0,-1 58 0,1-1 0,0 1 0,1-1 0,0 1 0,1-1 0,1 1 0,4-15 0,-6 27 0,0 0 0,0 0 0,-1 0 0,1 0 0,0 0 0,1 1 0,-1-1 0,0 0 0,0 0 0,1 1 0,-1-1 0,1 1 0,0 0 0,-1-1 0,1 1 0,0 0 0,0 0 0,-1 0 0,1 0 0,0 0 0,0 0 0,3 0 0,-2 1 0,0-1 0,1 1 0,-1 0 0,0 1 0,0-1 0,1 1 0,-1-1 0,0 1 0,0 0 0,0 0 0,0 0 0,6 4 0,2 1 0,-1 1 0,0 0 0,0 0 0,-1 1 0,0 1 0,13 15 0,-2 4 0,13 18 0,-30-44 0,-1 1 0,1 0 0,0-1 0,-1 1 0,1-1 0,0 0 0,0 0 0,1 0 0,-1 0 0,0 0 0,5 1 0,-6-3 0,0 0 0,-1 0 0,1 0 0,0-1 0,0 1 0,0 0 0,-1-1 0,1 1 0,0-1 0,0 0 0,-1 1 0,1-1 0,-1 0 0,1 0 0,-1 0 0,1 0 0,-1-1 0,1 1 0,-1 0 0,0 0 0,0-1 0,0 1 0,0-1 0,0 1 0,0-1 0,0 1 0,1-3 0,24-54 0,-22 46 0,7-16 0,2 1 0,28-47 0,-35 65 0,0 0 0,1 1 0,0 0 0,0 0 0,0 0 0,1 1 0,1 0 0,-1 0 0,1 1 0,0 1 0,13-8 0,-19 12 0,0 0 0,-1 0 0,1 0 0,0 0 0,-1 1 0,1-1 0,0 1 0,0 0 0,0 0 0,0 0 0,-1 0 0,1 0 0,0 0 0,0 1 0,0-1 0,-1 1 0,1 0 0,0 0 0,4 2 0,-4 0 0,1-1 0,-1 1 0,0 0 0,0 0 0,0 0 0,0 0 0,0 1 0,-1-1 0,1 1 0,-1-1 0,3 8 0,1 4 0,-1 0 0,0 1 0,-2-1 0,1 1 0,1 30 0,-5 6 0,-1-39 0,1-1 0,0 1 0,0-1 0,2 1 0,3 16 0,-5-28 0,1 1 0,-1 0 0,1-1 0,0 1 0,-1 0 0,1-1 0,0 1 0,0-1 0,0 1 0,0-1 0,0 0 0,1 1 0,-1-1 0,0 0 0,0 0 0,1 0 0,-1 0 0,1 0 0,-1 0 0,1 0 0,0 0 0,-1-1 0,1 1 0,-1-1 0,1 1 0,0-1 0,0 0 0,-1 1 0,1-1 0,0 0 0,0 0 0,-1 0 0,1 0 0,0-1 0,0 1 0,-1 0 0,1-1 0,0 1 0,2-2 0,8-3 0,-1 0 0,0 0 0,-1-1 0,16-12 0,-20 15 0,42-31 0,-15 10 0,1 2 0,0 0 0,2 3 0,72-29 0,-100 45 0,2-1 0,0 1 0,0 0 0,0 1 0,0 0 0,17 0 0,-24 2 0,-1 0 0,0 0 0,0 0 0,1 1 0,-1-1 0,0 1 0,0 0 0,1-1 0,-1 1 0,0 0 0,0 0 0,0 1 0,0-1 0,0 0 0,-1 1 0,1-1 0,0 1 0,0-1 0,-1 1 0,1 0 0,-1 0 0,0 0 0,0 0 0,1 0 0,-1 0 0,0 0 0,-1 0 0,1 0 0,0 0 0,0 5 0,3 11 0,-2 1 0,0-1 0,-1 1 0,-3 34 0,1 8 0,1-58 0,1 0 0,-1-1 0,0 1 0,1 0 0,0 0 0,-1-1 0,1 1 0,0 0 0,0-1 0,1 1 0,-1 0 0,1-1 0,-1 0 0,1 1 0,0-1 0,-1 0 0,1 0 0,0 0 0,1 0 0,-1 0 0,0-1 0,0 1 0,1-1 0,-1 1 0,1-1 0,0 0 0,-1 0 0,1 0 0,5 1 0,6 1 0,0-1 0,0 0 0,1-1 0,23-2 0,-24 1 0,18-1 0,-17-1 0,1 2 0,0 0 0,-1 1 0,1 0 0,17 4 0,-30-4 0,0 0 0,0 0 0,0 0 0,0 0 0,0 1 0,0-1 0,0 1 0,0-1 0,-1 1 0,1 0 0,-1 0 0,1 1 0,-1-1 0,0 0 0,0 1 0,0-1 0,0 1 0,0 0 0,-1-1 0,1 1 0,-1 0 0,0 0 0,0 0 0,0 0 0,0 0 0,0 1 0,-1-1 0,1 0 0,-1 0 0,0 6 0,-1 5 0,-1 0 0,0 0 0,-1 0 0,0 0 0,-1 0 0,-9 20 0,-8 28 0,20-59 0,1-1 0,-1 1 0,0 0 0,1 0 0,0-1 0,-1 1 0,1 0 0,0 0 0,0 0 0,1-1 0,-1 1 0,1 0 0,-1 0 0,1-1 0,0 1 0,0 0 0,0-1 0,0 1 0,1-1 0,-1 1 0,1-1 0,-1 0 0,4 4 0,1-2 0,0 1 0,0-1 0,1 0 0,-1-1 0,1 1 0,14 4 0,-15-7 0,-1 1 0,0 0 0,1 0 0,-1 0 0,0 1 0,0 0 0,0 0 0,0 0 0,0 1 0,-1-1 0,0 1 0,0 0 0,0 0 0,0 1 0,0-1 0,3 7 0,-4-4 0,-1 1 0,0-1 0,0 1 0,0 0 0,-1 0 0,0 0 0,-1 0 0,0 12 0,-11 63 0,8-71 0,3-10 6,-1 1 0,1 0 0,0 0 0,0-1 0,0 1 0,0 0 0,0 0 0,0 0 0,1-1 0,-1 1 0,1 0 0,0-1 0,0 1 0,0 0 0,0-1 0,1 1 0,-1-1 0,0 0 0,3 4 0,0-3-141,-1 0 0,0 0 0,1 0 0,0-1 0,0 1 0,0-1 0,0 0 0,0 0 0,0 0 0,9 2 0,11 2-6691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4:29:01.210"/>
    </inkml:context>
    <inkml:brush xml:id="br0">
      <inkml:brushProperty name="width" value="0.1" units="cm"/>
      <inkml:brushProperty name="height" value="0.1" units="cm"/>
      <inkml:brushProperty name="color" value="#5B2D90"/>
    </inkml:brush>
  </inkml:definitions>
  <inkml:trace contextRef="#ctx0" brushRef="#br0">2 1081 24575,'-1'-87'0,"3"-96"0,-2 180 0,0 0 0,1 0 0,-1 0 0,1 0 0,0 0 0,0 0 0,0 0 0,0 0 0,0 1 0,1-1 0,-1 0 0,1 1 0,0-1 0,0 1 0,0-1 0,0 1 0,0 0 0,3-2 0,-2 1 0,1 1 0,0 0 0,0 0 0,0 0 0,0 1 0,1-1 0,-1 1 0,0 0 0,1 0 0,-1 1 0,6-1 0,6 1 0,-1 1 0,1 0 0,-1 1 0,0 1 0,0 1 0,18 6 0,110 44 0,-141-53 0,0-1 0,0 1 0,0-1 0,0 1 0,0-1 0,1 0 0,-1 0 0,0 0 0,0 0 0,0 0 0,0-1 0,1 1 0,-1-1 0,0 1 0,0-1 0,0 0 0,0 0 0,0 1 0,0-2 0,0 1 0,0 0 0,-1 0 0,1 0 0,0-1 0,-1 1 0,1-1 0,-1 0 0,1 1 0,-1-1 0,0 0 0,0 0 0,0 0 0,0 0 0,0 0 0,0 0 0,1-2 0,3-11 0,-1 1 0,0-1 0,-1 0 0,2-17 0,-3 20 0,6-48 0,-1 10 0,23-90 0,-29 134 0,1-1 0,0 1 0,1 1 0,0-1 0,0 0 0,0 1 0,0-1 0,1 1 0,0 0 0,0 0 0,1 0 0,-1 1 0,1 0 0,0 0 0,0 0 0,0 0 0,1 1 0,-1 0 0,1 0 0,0 0 0,0 1 0,0 0 0,0 0 0,0 0 0,0 1 0,1 0 0,-1 0 0,1 0 0,-1 1 0,0 0 0,1 1 0,-1-1 0,12 4 0,0 0 0,0 0 0,0 2 0,-1 0 0,0 2 0,19 10 0,78 53 0,-15-8 0,-98-62 0,1 0 0,0 0 0,-1 0 0,1 0 0,0 0 0,0 0 0,0-1 0,-1 1 0,1-1 0,0 0 0,0 1 0,0-1 0,0 0 0,0 0 0,0 0 0,0 0 0,0 0 0,0-1 0,0 1 0,0-1 0,0 1 0,-1-1 0,1 0 0,0 1 0,0-1 0,-1 0 0,1 0 0,0 0 0,-1-1 0,1 1 0,-1 0 0,1-1 0,-1 1 0,0 0 0,1-1 0,-1 0 0,0 1 0,0-1 0,0 0 0,0 1 0,-1-1 0,1 0 0,0-3 0,4-8 0,-1 0 0,-1 0 0,0-1 0,2-25 0,-5-33 0,-1 58 0,1-1 0,0 1 0,1-1 0,0 1 0,1-1 0,1 1 0,4-15 0,-6 27 0,0 0 0,0 0 0,-1 0 0,1 0 0,0 0 0,1 1 0,-1-1 0,0 0 0,0 0 0,1 1 0,-1-1 0,1 1 0,0 0 0,-1-1 0,1 1 0,0 0 0,0 0 0,-1 0 0,1 0 0,0 0 0,0 0 0,3 0 0,-2 1 0,0-1 0,1 1 0,-1 0 0,0 1 0,0-1 0,1 1 0,-1-1 0,0 1 0,0 0 0,0 0 0,0 0 0,6 4 0,2 1 0,-1 1 0,0 0 0,0 0 0,-1 1 0,0 1 0,13 15 0,-2 4 0,13 18 0,-30-44 0,-1 1 0,1 0 0,0-1 0,-1 1 0,1-1 0,0 0 0,0 0 0,1 0 0,-1 0 0,0 0 0,5 1 0,-6-3 0,0 0 0,-1 0 0,1 0 0,0-1 0,0 1 0,0 0 0,-1-1 0,1 1 0,0-1 0,0 0 0,-1 1 0,1-1 0,-1 0 0,1 0 0,-1 0 0,1 0 0,-1-1 0,1 1 0,-1 0 0,0 0 0,0-1 0,0 1 0,0-1 0,0 1 0,0-1 0,0 1 0,1-3 0,24-54 0,-22 46 0,7-16 0,2 1 0,28-47 0,-35 65 0,0 0 0,1 1 0,0 0 0,0 0 0,0 0 0,1 1 0,1 0 0,-1 0 0,1 1 0,0 1 0,13-8 0,-19 12 0,0 0 0,-1 0 0,1 0 0,0 0 0,-1 1 0,1-1 0,0 1 0,0 0 0,0 0 0,0 0 0,-1 0 0,1 0 0,0 0 0,0 1 0,0-1 0,-1 1 0,1 0 0,0 0 0,4 2 0,-4 0 0,1-1 0,-1 1 0,0 0 0,0 0 0,0 0 0,0 0 0,0 1 0,-1-1 0,1 1 0,-1-1 0,3 8 0,1 4 0,-1 0 0,0 1 0,-2-1 0,1 1 0,1 30 0,-5 6 0,-1-39 0,1-1 0,0 1 0,0-1 0,2 1 0,3 16 0,-5-28 0,1 1 0,-1 0 0,1-1 0,0 1 0,-1 0 0,1-1 0,0 1 0,0-1 0,0 1 0,0-1 0,0 0 0,1 1 0,-1-1 0,0 0 0,0 0 0,1 0 0,-1 0 0,1 0 0,-1 0 0,1 0 0,0 0 0,-1-1 0,1 1 0,-1-1 0,1 1 0,0-1 0,0 0 0,-1 1 0,1-1 0,0 0 0,0 0 0,-1 0 0,1 0 0,0-1 0,0 1 0,-1 0 0,1-1 0,0 1 0,2-2 0,8-3 0,-1 0 0,0 0 0,-1-1 0,16-12 0,-20 15 0,42-31 0,-15 10 0,1 2 0,0 0 0,2 3 0,72-29 0,-100 45 0,2-1 0,0 1 0,0 0 0,0 1 0,0 0 0,17 0 0,-24 2 0,-1 0 0,0 0 0,0 0 0,1 1 0,-1-1 0,0 1 0,0 0 0,1-1 0,-1 1 0,0 0 0,0 0 0,0 1 0,0-1 0,0 0 0,-1 1 0,1-1 0,0 1 0,0-1 0,-1 1 0,1 0 0,-1 0 0,0 0 0,0 0 0,1 0 0,-1 0 0,0 0 0,-1 0 0,1 0 0,0 0 0,0 5 0,3 11 0,-2 1 0,0-1 0,-1 1 0,-3 34 0,1 8 0,1-58 0,1 0 0,-1-1 0,0 1 0,1 0 0,0 0 0,-1-1 0,1 1 0,0 0 0,0-1 0,1 1 0,-1 0 0,1-1 0,-1 0 0,1 1 0,0-1 0,-1 0 0,1 0 0,0 0 0,1 0 0,-1 0 0,0-1 0,0 1 0,1-1 0,-1 1 0,1-1 0,0 0 0,-1 0 0,1 0 0,5 1 0,6 1 0,0-1 0,0 0 0,1-1 0,23-2 0,-24 1 0,18-1 0,-17-1 0,1 2 0,0 0 0,-1 1 0,1 0 0,17 4 0,-30-4 0,0 0 0,0 0 0,0 0 0,0 0 0,0 1 0,0-1 0,0 1 0,0-1 0,-1 1 0,1 0 0,-1 0 0,1 1 0,-1-1 0,0 0 0,0 1 0,0-1 0,0 1 0,0 0 0,-1-1 0,1 1 0,-1 0 0,0 0 0,0 0 0,0 0 0,0 0 0,0 1 0,-1-1 0,1 0 0,-1 0 0,0 6 0,-1 5 0,-1 0 0,0 0 0,-1 0 0,0 0 0,-1 0 0,-9 20 0,-8 28 0,20-59 0,1-1 0,-1 1 0,0 0 0,1 0 0,0-1 0,-1 1 0,1 0 0,0 0 0,0 0 0,1-1 0,-1 1 0,1 0 0,-1 0 0,1-1 0,0 1 0,0 0 0,0-1 0,0 1 0,1-1 0,-1 1 0,1-1 0,-1 0 0,4 4 0,1-2 0,0 1 0,0-1 0,1 0 0,-1-1 0,1 1 0,14 4 0,-15-7 0,-1 1 0,0 0 0,1 0 0,-1 0 0,0 1 0,0 0 0,0 0 0,0 0 0,0 1 0,-1-1 0,0 1 0,0 0 0,0 0 0,0 1 0,0-1 0,3 7 0,-4-4 0,-1 1 0,0-1 0,0 1 0,0 0 0,-1 0 0,0 0 0,-1 0 0,0 12 0,-11 63 0,8-71 0,3-10 6,-1 1 0,1 0 0,0 0 0,0-1 0,0 1 0,0 0 0,0 0 0,0 0 0,1-1 0,-1 1 0,1 0 0,0-1 0,0 1 0,0 0 0,0-1 0,1 1 0,-1-1 0,0 0 0,3 4 0,0-3-141,-1 0 0,0 0 0,1 0 0,0-1 0,0 1 0,0-1 0,0 0 0,0 0 0,0 0 0,9 2 0,11 2-6691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8T16:21:20.080"/>
    </inkml:context>
    <inkml:brush xml:id="br0">
      <inkml:brushProperty name="width" value="0.1" units="cm"/>
      <inkml:brushProperty name="height" value="0.1" units="cm"/>
      <inkml:brushProperty name="color" value="#5B2D90"/>
    </inkml:brush>
  </inkml:definitions>
  <inkml:trace contextRef="#ctx0" brushRef="#br0">2 1081 24575,'-1'-87'0,"3"-96"0,-2 180 0,0 0 0,1 0 0,-1 0 0,1 0 0,0 0 0,0 0 0,0 0 0,0 0 0,0 1 0,1-1 0,-1 0 0,1 1 0,0-1 0,0 1 0,0-1 0,0 1 0,0 0 0,3-2 0,-2 1 0,1 1 0,0 0 0,0 0 0,0 0 0,0 1 0,1-1 0,-1 1 0,0 0 0,1 0 0,-1 1 0,6-1 0,6 1 0,-1 1 0,1 0 0,-1 1 0,0 1 0,0 1 0,18 6 0,110 44 0,-141-53 0,0-1 0,0 1 0,0-1 0,0 1 0,0-1 0,1 0 0,-1 0 0,0 0 0,0 0 0,0 0 0,0-1 0,1 1 0,-1-1 0,0 1 0,0-1 0,0 0 0,0 0 0,0 1 0,0-2 0,0 1 0,0 0 0,-1 0 0,1 0 0,0-1 0,-1 1 0,1-1 0,-1 0 0,1 1 0,-1-1 0,0 0 0,0 0 0,0 0 0,0 0 0,0 0 0,0 0 0,1-2 0,3-11 0,-1 1 0,0-1 0,-1 0 0,2-17 0,-3 20 0,6-48 0,-1 10 0,23-90 0,-29 134 0,1-1 0,0 1 0,1 1 0,0-1 0,0 0 0,0 1 0,0-1 0,1 1 0,0 0 0,0 0 0,1 0 0,-1 1 0,1 0 0,0 0 0,0 0 0,0 0 0,1 1 0,-1 0 0,1 0 0,0 0 0,0 1 0,0 0 0,0 0 0,0 0 0,0 1 0,1 0 0,-1 0 0,1 0 0,-1 1 0,0 0 0,1 1 0,-1-1 0,12 4 0,0 0 0,0 0 0,0 2 0,-1 0 0,0 2 0,19 10 0,78 53 0,-15-8 0,-98-62 0,1 0 0,0 0 0,-1 0 0,1 0 0,0 0 0,0 0 0,0-1 0,-1 1 0,1-1 0,0 0 0,0 1 0,0-1 0,0 0 0,0 0 0,0 0 0,0 0 0,0 0 0,0-1 0,0 1 0,0-1 0,0 1 0,-1-1 0,1 0 0,0 1 0,0-1 0,-1 0 0,1 0 0,0 0 0,-1-1 0,1 1 0,-1 0 0,1-1 0,-1 1 0,0 0 0,1-1 0,-1 0 0,0 1 0,0-1 0,0 0 0,0 1 0,-1-1 0,1 0 0,0-3 0,4-8 0,-1 0 0,-1 0 0,0-1 0,2-25 0,-5-33 0,-1 58 0,1-1 0,0 1 0,1-1 0,0 1 0,1-1 0,1 1 0,4-15 0,-6 27 0,0 0 0,0 0 0,-1 0 0,1 0 0,0 0 0,1 1 0,-1-1 0,0 0 0,0 0 0,1 1 0,-1-1 0,1 1 0,0 0 0,-1-1 0,1 1 0,0 0 0,0 0 0,-1 0 0,1 0 0,0 0 0,0 0 0,3 0 0,-2 1 0,0-1 0,1 1 0,-1 0 0,0 1 0,0-1 0,1 1 0,-1-1 0,0 1 0,0 0 0,0 0 0,0 0 0,6 4 0,2 1 0,-1 1 0,0 0 0,0 0 0,-1 1 0,0 1 0,13 15 0,-2 4 0,13 18 0,-30-44 0,-1 1 0,1 0 0,0-1 0,-1 1 0,1-1 0,0 0 0,0 0 0,1 0 0,-1 0 0,0 0 0,5 1 0,-6-3 0,0 0 0,-1 0 0,1 0 0,0-1 0,0 1 0,0 0 0,-1-1 0,1 1 0,0-1 0,0 0 0,-1 1 0,1-1 0,-1 0 0,1 0 0,-1 0 0,1 0 0,-1-1 0,1 1 0,-1 0 0,0 0 0,0-1 0,0 1 0,0-1 0,0 1 0,0-1 0,0 1 0,1-3 0,24-54 0,-22 46 0,7-16 0,2 1 0,28-47 0,-35 65 0,0 0 0,1 1 0,0 0 0,0 0 0,0 0 0,1 1 0,1 0 0,-1 0 0,1 1 0,0 1 0,13-8 0,-19 12 0,0 0 0,-1 0 0,1 0 0,0 0 0,-1 1 0,1-1 0,0 1 0,0 0 0,0 0 0,0 0 0,-1 0 0,1 0 0,0 0 0,0 1 0,0-1 0,-1 1 0,1 0 0,0 0 0,4 2 0,-4 0 0,1-1 0,-1 1 0,0 0 0,0 0 0,0 0 0,0 0 0,0 1 0,-1-1 0,1 1 0,-1-1 0,3 8 0,1 4 0,-1 0 0,0 1 0,-2-1 0,1 1 0,1 30 0,-5 6 0,-1-39 0,1-1 0,0 1 0,0-1 0,2 1 0,3 16 0,-5-28 0,1 1 0,-1 0 0,1-1 0,0 1 0,-1 0 0,1-1 0,0 1 0,0-1 0,0 1 0,0-1 0,0 0 0,1 1 0,-1-1 0,0 0 0,0 0 0,1 0 0,-1 0 0,1 0 0,-1 0 0,1 0 0,0 0 0,-1-1 0,1 1 0,-1-1 0,1 1 0,0-1 0,0 0 0,-1 1 0,1-1 0,0 0 0,0 0 0,-1 0 0,1 0 0,0-1 0,0 1 0,-1 0 0,1-1 0,0 1 0,2-2 0,8-3 0,-1 0 0,0 0 0,-1-1 0,16-12 0,-20 15 0,42-31 0,-15 10 0,1 2 0,0 0 0,2 3 0,72-29 0,-100 45 0,2-1 0,0 1 0,0 0 0,0 1 0,0 0 0,17 0 0,-24 2 0,-1 0 0,0 0 0,0 0 0,1 1 0,-1-1 0,0 1 0,0 0 0,1-1 0,-1 1 0,0 0 0,0 0 0,0 1 0,0-1 0,0 0 0,-1 1 0,1-1 0,0 1 0,0-1 0,-1 1 0,1 0 0,-1 0 0,0 0 0,0 0 0,1 0 0,-1 0 0,0 0 0,-1 0 0,1 0 0,0 0 0,0 5 0,3 11 0,-2 1 0,0-1 0,-1 1 0,-3 34 0,1 8 0,1-58 0,1 0 0,-1-1 0,0 1 0,1 0 0,0 0 0,-1-1 0,1 1 0,0 0 0,0-1 0,1 1 0,-1 0 0,1-1 0,-1 0 0,1 1 0,0-1 0,-1 0 0,1 0 0,0 0 0,1 0 0,-1 0 0,0-1 0,0 1 0,1-1 0,-1 1 0,1-1 0,0 0 0,-1 0 0,1 0 0,5 1 0,6 1 0,0-1 0,0 0 0,1-1 0,23-2 0,-24 1 0,18-1 0,-17-1 0,1 2 0,0 0 0,-1 1 0,1 0 0,17 4 0,-30-4 0,0 0 0,0 0 0,0 0 0,0 0 0,0 1 0,0-1 0,0 1 0,0-1 0,-1 1 0,1 0 0,-1 0 0,1 1 0,-1-1 0,0 0 0,0 1 0,0-1 0,0 1 0,0 0 0,-1-1 0,1 1 0,-1 0 0,0 0 0,0 0 0,0 0 0,0 0 0,0 1 0,-1-1 0,1 0 0,-1 0 0,0 6 0,-1 5 0,-1 0 0,0 0 0,-1 0 0,0 0 0,-1 0 0,-9 20 0,-8 28 0,20-59 0,1-1 0,-1 1 0,0 0 0,1 0 0,0-1 0,-1 1 0,1 0 0,0 0 0,0 0 0,1-1 0,-1 1 0,1 0 0,-1 0 0,1-1 0,0 1 0,0 0 0,0-1 0,0 1 0,1-1 0,-1 1 0,1-1 0,-1 0 0,4 4 0,1-2 0,0 1 0,0-1 0,1 0 0,-1-1 0,1 1 0,14 4 0,-15-7 0,-1 1 0,0 0 0,1 0 0,-1 0 0,0 1 0,0 0 0,0 0 0,0 0 0,0 1 0,-1-1 0,0 1 0,0 0 0,0 0 0,0 1 0,0-1 0,3 7 0,-4-4 0,-1 1 0,0-1 0,0 1 0,0 0 0,-1 0 0,0 0 0,-1 0 0,0 12 0,-11 63 0,8-71 0,3-10 6,-1 1 0,1 0 0,0 0 0,0-1 0,0 1 0,0 0 0,0 0 0,0 0 0,1-1 0,-1 1 0,1 0 0,0-1 0,0 1 0,0 0 0,0-1 0,1 1 0,-1-1 0,0 0 0,3 4 0,0-3-141,-1 0 0,0 0 0,1 0 0,0-1 0,0 1 0,0-1 0,0 0 0,0 0 0,0 0 0,9 2 0,11 2-6691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4:29:01.211"/>
    </inkml:context>
    <inkml:brush xml:id="br0">
      <inkml:brushProperty name="width" value="0.1" units="cm"/>
      <inkml:brushProperty name="height" value="0.1" units="cm"/>
      <inkml:brushProperty name="color" value="#5B2D90"/>
    </inkml:brush>
  </inkml:definitions>
  <inkml:trace contextRef="#ctx0" brushRef="#br0">2 1081 24575,'-1'-87'0,"3"-96"0,-1 180 0,-1 0 0,0 0 0,1 0 0,0 0 0,0 0 0,0 0 0,0 0 0,1 0 0,-1 1 0,1-1 0,0 0 0,0 1 0,0-1 0,0 1 0,1-1 0,-1 1 0,1 0 0,3-2 0,-2 1 0,1 1 0,0 0 0,0 0 0,0 0 0,0 1 0,0-1 0,0 1 0,0 0 0,0 0 0,1 1 0,6-1 0,7 1 0,0 1 0,-1 0 0,1 1 0,-1 1 0,0 1 0,22 6 0,133 44 0,-171-53 0,1-1 0,-1 1 0,1-1 0,0 1 0,-1-1 0,1 0 0,0 0 0,-1 0 0,1 0 0,0 0 0,-1-1 0,1 1 0,-1-1 0,1 1 0,-1-1 0,1 0 0,-1 0 0,1 1 0,-1-2 0,0 1 0,0 0 0,1 0 0,-1 0 0,0-1 0,0 1 0,-1-1 0,1 0 0,0 1 0,-1-1 0,1 0 0,-1 0 0,1 0 0,-1 0 0,0 0 0,0 0 0,1-2 0,4-11 0,-1 1 0,0-1 0,-1 0 0,2-17 0,-4 20 0,8-48 0,-2 10 0,28-90 0,-34 134 0,0-1 0,1 1 0,0 1 0,1-1 0,-1 0 0,1 1 0,0-1 0,1 1 0,0 0 0,0 0 0,0 0 0,1 1 0,-1 0 0,1 0 0,0 0 0,1 0 0,-1 1 0,1 0 0,0 0 0,0 0 0,0 1 0,1 0 0,-1 0 0,1 0 0,-1 1 0,1 0 0,0 0 0,-1 0 0,1 1 0,0 0 0,0 1 0,-1-1 0,15 4 0,0 0 0,0 0 0,-1 2 0,0 0 0,0 2 0,22 10 0,96 53 0,-21-8 0,-116-62 0,0 0 0,0 0 0,0 0 0,1 0 0,-1 0 0,0 0 0,0-1 0,1 1 0,-1-1 0,0 0 0,1 1 0,-1-1 0,0 0 0,1 0 0,-1 0 0,0 0 0,1 0 0,-1-1 0,0 1 0,1-1 0,-1 1 0,0-1 0,0 0 0,1 1 0,-1-1 0,0 0 0,0 0 0,0 0 0,0-1 0,-1 1 0,1 0 0,0-1 0,0 1 0,-1 0 0,1-1 0,-1 0 0,0 1 0,0-1 0,1 0 0,-1 1 0,0-1 0,-1 0 0,2-3 0,4-8 0,-2 0 0,0 0 0,0-1 0,1-25 0,-4-33 0,-2 58 0,0-1 0,2 1 0,0-1 0,0 1 0,2-1 0,0 1 0,6-15 0,-8 27 0,0 0 0,0 0 0,0 0 0,0 0 0,0 0 0,1 1 0,-1-1 0,1 0 0,-1 0 0,1 1 0,0-1 0,0 1 0,0 0 0,0-1 0,0 1 0,0 0 0,0 0 0,0 0 0,1 0 0,-1 0 0,1 0 0,2 0 0,-1 1 0,0-1 0,0 1 0,0 0 0,0 1 0,0-1 0,0 1 0,0-1 0,-1 1 0,1 0 0,0 0 0,0 0 0,6 4 0,3 1 0,-1 1 0,1 0 0,-2 0 0,1 1 0,-1 1 0,15 15 0,-2 4 0,17 18 0,-38-44 0,0 1 0,0 0 0,0-1 0,1 1 0,-1-1 0,1 0 0,0 0 0,-1 0 0,1 0 0,0 0 0,6 1 0,-8-3 0,0 0 0,0 0 0,1 0 0,-1-1 0,0 1 0,0 0 0,0-1 0,0 1 0,0-1 0,0 0 0,0 1 0,0-1 0,0 0 0,0 0 0,0 0 0,0 0 0,-1-1 0,1 1 0,0 0 0,-1 0 0,0-1 0,1 1 0,-1-1 0,0 1 0,0-1 0,0 1 0,1-3 0,30-54 0,-27 46 0,9-16 0,1 1 0,35-47 0,-43 65 0,0 0 0,1 1 0,1 0 0,-1 0 0,2 0 0,-1 1 0,1 0 0,0 0 0,1 1 0,0 1 0,16-8 0,-24 12 0,0 0 0,1 0 0,-1 0 0,0 0 0,1 1 0,-1-1 0,0 1 0,1 0 0,-1 0 0,1 0 0,-1 0 0,1 0 0,-1 0 0,0 1 0,1-1 0,-1 1 0,0 0 0,1 0 0,4 2 0,-4 0 0,1-1 0,-1 1 0,-1 0 0,1 0 0,0 0 0,-1 0 0,0 1 0,0-1 0,0 1 0,0-1 0,3 8 0,1 4 0,0 0 0,-2 1 0,0-1 0,-1 1 0,2 30 0,-6 6 0,-1-39 0,0-1 0,1 1 0,1-1 0,1 1 0,4 16 0,-5-28 0,-1 1 0,1 0 0,0-1 0,0 1 0,-1 0 0,1-1 0,1 1 0,-1-1 0,0 1 0,0-1 0,1 0 0,-1 1 0,1-1 0,-1 0 0,1 0 0,0 0 0,-1 0 0,1 0 0,0 0 0,0 0 0,0 0 0,0-1 0,0 1 0,0-1 0,0 1 0,0-1 0,0 0 0,0 1 0,0-1 0,0 0 0,1 0 0,-1 0 0,0 0 0,0-1 0,0 1 0,0 0 0,0-1 0,0 1 0,4-2 0,7-3 0,1 0 0,-1 0 0,0-1 0,19-12 0,-26 15 0,53-31 0,-20 10 0,2 2 0,1 0 0,1 3 0,89-29 0,-123 45 0,3-1 0,0 1 0,0 0 0,0 1 0,0 0 0,21 0 0,-30 2 0,0 0 0,0 0 0,-1 0 0,1 1 0,0-1 0,0 1 0,-1 0 0,1-1 0,-1 1 0,1 0 0,-1 0 0,1 1 0,-1-1 0,0 0 0,1 1 0,-1-1 0,0 1 0,0-1 0,0 1 0,-1 0 0,1 0 0,0 0 0,-1 0 0,1 0 0,-1 0 0,0 0 0,0 0 0,0 0 0,0 0 0,0 5 0,4 11 0,-2 1 0,-1-1 0,-1 1 0,-3 34 0,1 8 0,1-58 0,0 0 0,0-1 0,1 1 0,0 0 0,-1 0 0,1-1 0,1 1 0,-1 0 0,0-1 0,1 1 0,-1 0 0,1-1 0,0 0 0,0 1 0,0-1 0,0 0 0,1 0 0,-1 0 0,1 0 0,0 0 0,-1-1 0,1 1 0,0-1 0,0 1 0,0-1 0,0 0 0,1 0 0,-1 0 0,6 1 0,8 1 0,1-1 0,-1 0 0,0-1 0,30-2 0,-30 1 0,21-1 0,-19-1 0,0 2 0,0 0 0,0 1 0,0 0 0,21 4 0,-36-4 0,-1 0 0,1 0 0,0 0 0,-1 0 0,1 1 0,-1-1 0,1 1 0,-1-1 0,0 1 0,0 0 0,0 0 0,0 1 0,0-1 0,-1 0 0,1 1 0,-1-1 0,1 1 0,-1 0 0,0-1 0,-1 1 0,1 0 0,-1 0 0,1 0 0,-1 0 0,0 0 0,0 1 0,-1-1 0,1 0 0,-1 0 0,0 6 0,-1 5 0,-1 0 0,-1 0 0,0 0 0,-1 0 0,-1 0 0,-11 20 0,-9 28 0,24-59 0,0-1 0,0 1 0,1 0 0,-1 0 0,1-1 0,0 1 0,-1 0 0,1 0 0,1 0 0,-1-1 0,1 1 0,-1 0 0,1 0 0,0-1 0,0 1 0,0 0 0,0-1 0,1 1 0,-1-1 0,1 1 0,0-1 0,0 0 0,3 4 0,3-2 0,-1 1 0,1-1 0,0 0 0,0-1 0,0 1 0,17 4 0,-18-7 0,0 1 0,-1 0 0,1 0 0,-1 0 0,0 1 0,0 0 0,0 0 0,0 0 0,0 1 0,-1-1 0,0 1 0,0 0 0,0 0 0,0 1 0,-1-1 0,4 7 0,-4-4 0,-1 1 0,0-1 0,-1 1 0,0 0 0,-1 0 0,0 0 0,0 0 0,-1 12 0,-14 63 0,11-71 0,2-10 6,1 1 0,-1 0 0,1 0 0,0-1 0,0 1 0,0 0 0,0 0 0,1 0 0,-1-1 0,1 1 0,0 0 0,0-1 0,0 1 0,0 0 0,1-1 0,-1 1 0,1-1 0,0 0 0,3 4 0,-1-3-141,0 0 0,0 0 0,0 0 0,1-1 0,0 1 0,-1-1 0,1 0 0,0 0 0,0 0 0,11 2 0,14 2-6691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4:29:01.212"/>
    </inkml:context>
    <inkml:brush xml:id="br0">
      <inkml:brushProperty name="width" value="0.1" units="cm"/>
      <inkml:brushProperty name="height" value="0.1" units="cm"/>
      <inkml:brushProperty name="color" value="#5B2D90"/>
    </inkml:brush>
  </inkml:definitions>
  <inkml:trace contextRef="#ctx0" brushRef="#br0">2 1081 24575,'-1'-87'0,"3"-96"0,-2 180 0,0 0 0,1 0 0,-1 0 0,1 0 0,0 0 0,0 0 0,0 0 0,0 0 0,0 1 0,1-1 0,-1 0 0,1 1 0,0-1 0,0 1 0,0-1 0,0 1 0,0 0 0,3-2 0,-2 1 0,1 1 0,0 0 0,0 0 0,0 0 0,0 1 0,1-1 0,-1 1 0,0 0 0,1 0 0,-1 1 0,6-1 0,6 1 0,-1 1 0,1 0 0,-1 1 0,0 1 0,0 1 0,18 6 0,110 44 0,-141-53 0,0-1 0,0 1 0,0-1 0,0 1 0,0-1 0,1 0 0,-1 0 0,0 0 0,0 0 0,0 0 0,0-1 0,1 1 0,-1-1 0,0 1 0,0-1 0,0 0 0,0 0 0,0 1 0,0-2 0,0 1 0,0 0 0,-1 0 0,1 0 0,0-1 0,-1 1 0,1-1 0,-1 0 0,1 1 0,-1-1 0,0 0 0,0 0 0,0 0 0,0 0 0,0 0 0,0 0 0,1-2 0,3-11 0,-1 1 0,0-1 0,-1 0 0,2-17 0,-3 20 0,6-48 0,-1 10 0,23-90 0,-29 134 0,1-1 0,0 1 0,1 1 0,0-1 0,0 0 0,0 1 0,0-1 0,1 1 0,0 0 0,0 0 0,1 0 0,-1 1 0,1 0 0,0 0 0,0 0 0,0 0 0,1 1 0,-1 0 0,1 0 0,0 0 0,0 1 0,0 0 0,0 0 0,0 0 0,0 1 0,1 0 0,-1 0 0,1 0 0,-1 1 0,0 0 0,1 1 0,-1-1 0,12 4 0,0 0 0,0 0 0,0 2 0,-1 0 0,0 2 0,19 10 0,78 53 0,-15-8 0,-98-62 0,1 0 0,0 0 0,-1 0 0,1 0 0,0 0 0,0 0 0,0-1 0,-1 1 0,1-1 0,0 0 0,0 1 0,0-1 0,0 0 0,0 0 0,0 0 0,0 0 0,0 0 0,0-1 0,0 1 0,0-1 0,0 1 0,-1-1 0,1 0 0,0 1 0,0-1 0,-1 0 0,1 0 0,0 0 0,-1-1 0,1 1 0,-1 0 0,1-1 0,-1 1 0,0 0 0,1-1 0,-1 0 0,0 1 0,0-1 0,0 0 0,0 1 0,-1-1 0,1 0 0,0-3 0,4-8 0,-1 0 0,-1 0 0,0-1 0,2-25 0,-5-33 0,-1 58 0,1-1 0,0 1 0,1-1 0,0 1 0,1-1 0,1 1 0,4-15 0,-6 27 0,0 0 0,0 0 0,-1 0 0,1 0 0,0 0 0,1 1 0,-1-1 0,0 0 0,0 0 0,1 1 0,-1-1 0,1 1 0,0 0 0,-1-1 0,1 1 0,0 0 0,0 0 0,-1 0 0,1 0 0,0 0 0,0 0 0,3 0 0,-2 1 0,0-1 0,1 1 0,-1 0 0,0 1 0,0-1 0,1 1 0,-1-1 0,0 1 0,0 0 0,0 0 0,0 0 0,6 4 0,2 1 0,-1 1 0,0 0 0,0 0 0,-1 1 0,0 1 0,13 15 0,-2 4 0,13 18 0,-30-44 0,-1 1 0,1 0 0,0-1 0,-1 1 0,1-1 0,0 0 0,0 0 0,1 0 0,-1 0 0,0 0 0,5 1 0,-6-3 0,0 0 0,-1 0 0,1 0 0,0-1 0,0 1 0,0 0 0,-1-1 0,1 1 0,0-1 0,0 0 0,-1 1 0,1-1 0,-1 0 0,1 0 0,-1 0 0,1 0 0,-1-1 0,1 1 0,-1 0 0,0 0 0,0-1 0,0 1 0,0-1 0,0 1 0,0-1 0,0 1 0,1-3 0,24-54 0,-22 46 0,7-16 0,2 1 0,28-47 0,-35 65 0,0 0 0,1 1 0,0 0 0,0 0 0,0 0 0,1 1 0,1 0 0,-1 0 0,1 1 0,0 1 0,13-8 0,-19 12 0,0 0 0,-1 0 0,1 0 0,0 0 0,-1 1 0,1-1 0,0 1 0,0 0 0,0 0 0,0 0 0,-1 0 0,1 0 0,0 0 0,0 1 0,0-1 0,-1 1 0,1 0 0,0 0 0,4 2 0,-4 0 0,1-1 0,-1 1 0,0 0 0,0 0 0,0 0 0,0 0 0,0 1 0,-1-1 0,1 1 0,-1-1 0,3 8 0,1 4 0,-1 0 0,0 1 0,-2-1 0,1 1 0,1 30 0,-5 6 0,-1-39 0,1-1 0,0 1 0,0-1 0,2 1 0,3 16 0,-5-28 0,1 1 0,-1 0 0,1-1 0,0 1 0,-1 0 0,1-1 0,0 1 0,0-1 0,0 1 0,0-1 0,0 0 0,1 1 0,-1-1 0,0 0 0,0 0 0,1 0 0,-1 0 0,1 0 0,-1 0 0,1 0 0,0 0 0,-1-1 0,1 1 0,-1-1 0,1 1 0,0-1 0,0 0 0,-1 1 0,1-1 0,0 0 0,0 0 0,-1 0 0,1 0 0,0-1 0,0 1 0,-1 0 0,1-1 0,0 1 0,2-2 0,8-3 0,-1 0 0,0 0 0,-1-1 0,16-12 0,-20 15 0,42-31 0,-15 10 0,1 2 0,0 0 0,2 3 0,72-29 0,-100 45 0,2-1 0,0 1 0,0 0 0,0 1 0,0 0 0,17 0 0,-24 2 0,-1 0 0,0 0 0,0 0 0,1 1 0,-1-1 0,0 1 0,0 0 0,1-1 0,-1 1 0,0 0 0,0 0 0,0 1 0,0-1 0,0 0 0,-1 1 0,1-1 0,0 1 0,0-1 0,-1 1 0,1 0 0,-1 0 0,0 0 0,0 0 0,1 0 0,-1 0 0,0 0 0,-1 0 0,1 0 0,0 0 0,0 5 0,3 11 0,-2 1 0,0-1 0,-1 1 0,-3 34 0,1 8 0,1-58 0,1 0 0,-1-1 0,0 1 0,1 0 0,0 0 0,-1-1 0,1 1 0,0 0 0,0-1 0,1 1 0,-1 0 0,1-1 0,-1 0 0,1 1 0,0-1 0,-1 0 0,1 0 0,0 0 0,1 0 0,-1 0 0,0-1 0,0 1 0,1-1 0,-1 1 0,1-1 0,0 0 0,-1 0 0,1 0 0,5 1 0,6 1 0,0-1 0,0 0 0,1-1 0,23-2 0,-24 1 0,18-1 0,-17-1 0,1 2 0,0 0 0,-1 1 0,1 0 0,17 4 0,-30-4 0,0 0 0,0 0 0,0 0 0,0 0 0,0 1 0,0-1 0,0 1 0,0-1 0,-1 1 0,1 0 0,-1 0 0,1 1 0,-1-1 0,0 0 0,0 1 0,0-1 0,0 1 0,0 0 0,-1-1 0,1 1 0,-1 0 0,0 0 0,0 0 0,0 0 0,0 0 0,0 1 0,-1-1 0,1 0 0,-1 0 0,0 6 0,-1 5 0,-1 0 0,0 0 0,-1 0 0,0 0 0,-1 0 0,-9 20 0,-8 28 0,20-59 0,1-1 0,-1 1 0,0 0 0,1 0 0,0-1 0,-1 1 0,1 0 0,0 0 0,0 0 0,1-1 0,-1 1 0,1 0 0,-1 0 0,1-1 0,0 1 0,0 0 0,0-1 0,0 1 0,1-1 0,-1 1 0,1-1 0,-1 0 0,4 4 0,1-2 0,0 1 0,0-1 0,1 0 0,-1-1 0,1 1 0,14 4 0,-15-7 0,-1 1 0,0 0 0,1 0 0,-1 0 0,0 1 0,0 0 0,0 0 0,0 0 0,0 1 0,-1-1 0,0 1 0,0 0 0,0 0 0,0 1 0,0-1 0,3 7 0,-4-4 0,-1 1 0,0-1 0,0 1 0,0 0 0,-1 0 0,0 0 0,-1 0 0,0 12 0,-11 63 0,8-71 0,3-10 6,-1 1 0,1 0 0,0 0 0,0-1 0,0 1 0,0 0 0,0 0 0,0 0 0,1-1 0,-1 1 0,1 0 0,0-1 0,0 1 0,0 0 0,0-1 0,1 1 0,-1-1 0,0 0 0,3 4 0,0-3-141,-1 0 0,0 0 0,1 0 0,0-1 0,0 1 0,0-1 0,0 0 0,0 0 0,0 0 0,9 2 0,11 2-6691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4:29:01.213"/>
    </inkml:context>
    <inkml:brush xml:id="br0">
      <inkml:brushProperty name="width" value="0.1" units="cm"/>
      <inkml:brushProperty name="height" value="0.1" units="cm"/>
      <inkml:brushProperty name="color" value="#5B2D90"/>
    </inkml:brush>
  </inkml:definitions>
  <inkml:trace contextRef="#ctx0" brushRef="#br0">2 1081 24575,'-1'-87'0,"3"-96"0,-2 180 0,0 0 0,1 0 0,-1 0 0,1 0 0,0 0 0,0 0 0,0 0 0,0 0 0,0 1 0,1-1 0,-1 0 0,1 1 0,0-1 0,0 1 0,0-1 0,0 1 0,0 0 0,3-2 0,-2 1 0,1 1 0,0 0 0,0 0 0,0 0 0,0 1 0,1-1 0,-1 1 0,0 0 0,1 0 0,-1 1 0,6-1 0,6 1 0,-1 1 0,1 0 0,-1 1 0,0 1 0,0 1 0,18 6 0,110 44 0,-141-53 0,0-1 0,0 1 0,0-1 0,0 1 0,0-1 0,1 0 0,-1 0 0,0 0 0,0 0 0,0 0 0,0-1 0,1 1 0,-1-1 0,0 1 0,0-1 0,0 0 0,0 0 0,0 1 0,0-2 0,0 1 0,0 0 0,-1 0 0,1 0 0,0-1 0,-1 1 0,1-1 0,-1 0 0,1 1 0,-1-1 0,0 0 0,0 0 0,0 0 0,0 0 0,0 0 0,0 0 0,1-2 0,3-11 0,-1 1 0,0-1 0,-1 0 0,2-17 0,-3 20 0,6-48 0,-1 10 0,23-90 0,-29 134 0,1-1 0,0 1 0,1 1 0,0-1 0,0 0 0,0 1 0,0-1 0,1 1 0,0 0 0,0 0 0,1 0 0,-1 1 0,1 0 0,0 0 0,0 0 0,0 0 0,1 1 0,-1 0 0,1 0 0,0 0 0,0 1 0,0 0 0,0 0 0,0 0 0,0 1 0,1 0 0,-1 0 0,1 0 0,-1 1 0,0 0 0,1 1 0,-1-1 0,12 4 0,0 0 0,0 0 0,0 2 0,-1 0 0,0 2 0,19 10 0,78 53 0,-15-8 0,-98-62 0,1 0 0,0 0 0,-1 0 0,1 0 0,0 0 0,0 0 0,0-1 0,-1 1 0,1-1 0,0 0 0,0 1 0,0-1 0,0 0 0,0 0 0,0 0 0,0 0 0,0 0 0,0-1 0,0 1 0,0-1 0,0 1 0,-1-1 0,1 0 0,0 1 0,0-1 0,-1 0 0,1 0 0,0 0 0,-1-1 0,1 1 0,-1 0 0,1-1 0,-1 1 0,0 0 0,1-1 0,-1 0 0,0 1 0,0-1 0,0 0 0,0 1 0,-1-1 0,1 0 0,0-3 0,4-8 0,-1 0 0,-1 0 0,0-1 0,2-25 0,-5-33 0,-1 58 0,1-1 0,0 1 0,1-1 0,0 1 0,1-1 0,1 1 0,4-15 0,-6 27 0,0 0 0,0 0 0,-1 0 0,1 0 0,0 0 0,1 1 0,-1-1 0,0 0 0,0 0 0,1 1 0,-1-1 0,1 1 0,0 0 0,-1-1 0,1 1 0,0 0 0,0 0 0,-1 0 0,1 0 0,0 0 0,0 0 0,3 0 0,-2 1 0,0-1 0,1 1 0,-1 0 0,0 1 0,0-1 0,1 1 0,-1-1 0,0 1 0,0 0 0,0 0 0,0 0 0,6 4 0,2 1 0,-1 1 0,0 0 0,0 0 0,-1 1 0,0 1 0,13 15 0,-2 4 0,13 18 0,-30-44 0,-1 1 0,1 0 0,0-1 0,-1 1 0,1-1 0,0 0 0,0 0 0,1 0 0,-1 0 0,0 0 0,5 1 0,-6-3 0,0 0 0,-1 0 0,1 0 0,0-1 0,0 1 0,0 0 0,-1-1 0,1 1 0,0-1 0,0 0 0,-1 1 0,1-1 0,-1 0 0,1 0 0,-1 0 0,1 0 0,-1-1 0,1 1 0,-1 0 0,0 0 0,0-1 0,0 1 0,0-1 0,0 1 0,0-1 0,0 1 0,1-3 0,24-54 0,-22 46 0,7-16 0,2 1 0,28-47 0,-35 65 0,0 0 0,1 1 0,0 0 0,0 0 0,0 0 0,1 1 0,1 0 0,-1 0 0,1 1 0,0 1 0,13-8 0,-19 12 0,0 0 0,-1 0 0,1 0 0,0 0 0,-1 1 0,1-1 0,0 1 0,0 0 0,0 0 0,0 0 0,-1 0 0,1 0 0,0 0 0,0 1 0,0-1 0,-1 1 0,1 0 0,0 0 0,4 2 0,-4 0 0,1-1 0,-1 1 0,0 0 0,0 0 0,0 0 0,0 0 0,0 1 0,-1-1 0,1 1 0,-1-1 0,3 8 0,1 4 0,-1 0 0,0 1 0,-2-1 0,1 1 0,1 30 0,-5 6 0,-1-39 0,1-1 0,0 1 0,0-1 0,2 1 0,3 16 0,-5-28 0,1 1 0,-1 0 0,1-1 0,0 1 0,-1 0 0,1-1 0,0 1 0,0-1 0,0 1 0,0-1 0,0 0 0,1 1 0,-1-1 0,0 0 0,0 0 0,1 0 0,-1 0 0,1 0 0,-1 0 0,1 0 0,0 0 0,-1-1 0,1 1 0,-1-1 0,1 1 0,0-1 0,0 0 0,-1 1 0,1-1 0,0 0 0,0 0 0,-1 0 0,1 0 0,0-1 0,0 1 0,-1 0 0,1-1 0,0 1 0,2-2 0,8-3 0,-1 0 0,0 0 0,-1-1 0,16-12 0,-20 15 0,42-31 0,-15 10 0,1 2 0,0 0 0,2 3 0,72-29 0,-100 45 0,2-1 0,0 1 0,0 0 0,0 1 0,0 0 0,17 0 0,-24 2 0,-1 0 0,0 0 0,0 0 0,1 1 0,-1-1 0,0 1 0,0 0 0,1-1 0,-1 1 0,0 0 0,0 0 0,0 1 0,0-1 0,0 0 0,-1 1 0,1-1 0,0 1 0,0-1 0,-1 1 0,1 0 0,-1 0 0,0 0 0,0 0 0,1 0 0,-1 0 0,0 0 0,-1 0 0,1 0 0,0 0 0,0 5 0,3 11 0,-2 1 0,0-1 0,-1 1 0,-3 34 0,1 8 0,1-58 0,1 0 0,-1-1 0,0 1 0,1 0 0,0 0 0,-1-1 0,1 1 0,0 0 0,0-1 0,1 1 0,-1 0 0,1-1 0,-1 0 0,1 1 0,0-1 0,-1 0 0,1 0 0,0 0 0,1 0 0,-1 0 0,0-1 0,0 1 0,1-1 0,-1 1 0,1-1 0,0 0 0,-1 0 0,1 0 0,5 1 0,6 1 0,0-1 0,0 0 0,1-1 0,23-2 0,-24 1 0,18-1 0,-17-1 0,1 2 0,0 0 0,-1 1 0,1 0 0,17 4 0,-30-4 0,0 0 0,0 0 0,0 0 0,0 0 0,0 1 0,0-1 0,0 1 0,0-1 0,-1 1 0,1 0 0,-1 0 0,1 1 0,-1-1 0,0 0 0,0 1 0,0-1 0,0 1 0,0 0 0,-1-1 0,1 1 0,-1 0 0,0 0 0,0 0 0,0 0 0,0 0 0,0 1 0,-1-1 0,1 0 0,-1 0 0,0 6 0,-1 5 0,-1 0 0,0 0 0,-1 0 0,0 0 0,-1 0 0,-9 20 0,-8 28 0,20-59 0,1-1 0,-1 1 0,0 0 0,1 0 0,0-1 0,-1 1 0,1 0 0,0 0 0,0 0 0,1-1 0,-1 1 0,1 0 0,-1 0 0,1-1 0,0 1 0,0 0 0,0-1 0,0 1 0,1-1 0,-1 1 0,1-1 0,-1 0 0,4 4 0,1-2 0,0 1 0,0-1 0,1 0 0,-1-1 0,1 1 0,14 4 0,-15-7 0,-1 1 0,0 0 0,1 0 0,-1 0 0,0 1 0,0 0 0,0 0 0,0 0 0,0 1 0,-1-1 0,0 1 0,0 0 0,0 0 0,0 1 0,0-1 0,3 7 0,-4-4 0,-1 1 0,0-1 0,0 1 0,0 0 0,-1 0 0,0 0 0,-1 0 0,0 12 0,-11 63 0,8-71 0,3-10 6,-1 1 0,1 0 0,0 0 0,0-1 0,0 1 0,0 0 0,0 0 0,0 0 0,1-1 0,-1 1 0,1 0 0,0-1 0,0 1 0,0 0 0,0-1 0,1 1 0,-1-1 0,0 0 0,3 4 0,0-3-141,-1 0 0,0 0 0,1 0 0,0-1 0,0 1 0,0-1 0,0 0 0,0 0 0,0 0 0,9 2 0,11 2-6691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4:29:01.214"/>
    </inkml:context>
    <inkml:brush xml:id="br0">
      <inkml:brushProperty name="width" value="0.1" units="cm"/>
      <inkml:brushProperty name="height" value="0.1" units="cm"/>
      <inkml:brushProperty name="color" value="#5B2D90"/>
    </inkml:brush>
  </inkml:definitions>
  <inkml:trace contextRef="#ctx0" brushRef="#br0">285 4293 24575,'-1'-5'0,"-1"0"0,0 0 0,0 0 0,0 1 0,0-1 0,-1 1 0,0-1 0,0 1 0,0 0 0,0 0 0,-7-5 0,-1-4 0,-37-45 0,23 30 0,2-1 0,0-1 0,-32-59 0,38 57 0,9 18 0,1 0 0,0 0 0,1-1 0,0 1 0,-4-22 0,9 32 0,1 1 0,-1-1 0,1 1 0,0-1 0,0 0 0,0 1 0,1-1 0,-1 1 0,1-1 0,0 1 0,0-1 0,0 1 0,0 0 0,1-1 0,0 1 0,-1 0 0,1 0 0,0 0 0,0 0 0,1 0 0,-1 0 0,1 1 0,-1-1 0,1 1 0,0 0 0,0 0 0,0 0 0,5-3 0,6-2 0,0 0 0,0 1 0,1 1 0,0 0 0,0 1 0,0 1 0,0 0 0,18-1 0,-29 4 0,0-1 0,0 1 0,0-1 0,0 0 0,0 0 0,0-1 0,0 1 0,0-1 0,-1 0 0,1 0 0,-1 0 0,1 0 0,-1-1 0,0 1 0,0-1 0,0 0 0,4-5 0,-3 2 0,0 0 0,0 0 0,-1-1 0,0 0 0,0 1 0,-1-1 0,1 0 0,-2 0 0,2-10 0,0-5 0,-2-1 0,0 1 0,-1-1 0,-2 1 0,-6-34 0,-7-2 0,-2-14 0,17 70 0,0 1 0,0-1 0,0 1 0,0-1 0,0 0 0,0 1 0,1-1 0,-1 0 0,1 1 0,-1-1 0,1 1 0,0-1 0,-1 1 0,1-1 0,0 1 0,0 0 0,0-1 0,0 1 0,0 0 0,1 0 0,-1 0 0,0 0 0,0 0 0,1 0 0,-1 0 0,1 0 0,-1 0 0,1 1 0,-1-1 0,1 0 0,-1 1 0,1-1 0,-1 1 0,1 0 0,0 0 0,-1-1 0,3 1 0,10-1 0,0 0 0,0 0 0,21 3 0,-18-1 0,-1 0 0,0 0 0,1 1 0,-1 1 0,0 1 0,0 0 0,24 10 0,-38-13 0,-1 0 0,1-1 0,0 1 0,-1-1 0,1 1 0,-1-1 0,1 0 0,0 0 0,-1 0 0,1 0 0,0 0 0,-1 0 0,1 0 0,0 0 0,-1-1 0,1 1 0,0-1 0,-1 1 0,1-1 0,-1 0 0,1 1 0,-1-1 0,3-2 0,-2 1 0,1-1 0,-1 1 0,1-1 0,-1 0 0,0 0 0,0 0 0,0 0 0,-1 0 0,1-1 0,1-4 0,1-6 0,-1 1 0,0-1 0,-1 1 0,1-26 0,-1-1 0,-3 1 0,-1-1 0,-2 0 0,-1 1 0,-19-66 0,20 91 0,1 8 0,1 1 0,0-1 0,1 0 0,-1 0 0,1 0 0,0-10 0,1 15 0,0 0 0,0 0 0,0 0 0,1 0 0,-1 0 0,0 0 0,1 0 0,-1 0 0,0 0 0,1 0 0,-1 0 0,1 1 0,-1-1 0,1 0 0,0 0 0,-1 0 0,1 1 0,1-2 0,0 1 0,-1 0 0,1 0 0,0 1 0,0-1 0,-1 1 0,1-1 0,0 1 0,0 0 0,0-1 0,0 1 0,0 0 0,-1 0 0,4 1 0,41 4 0,-1 3 0,55 17 0,-27-7 0,-69-17 0,3 1 0,0 0 0,1-1 0,-1 0 0,0 0 0,1-1 0,11 0 0,-17 0 0,0-1 0,1 0 0,-1 0 0,0 1 0,0-1 0,0 0 0,0-1 0,0 1 0,0 0 0,0-1 0,0 1 0,0-1 0,0 1 0,-1-1 0,1 0 0,-1 0 0,1 0 0,-1 0 0,0 0 0,0 0 0,0 0 0,0 0 0,0 0 0,1-5 0,2-12 0,-1 0 0,0-1 0,-1 1 0,-2-1 0,0 0 0,-4-32 0,2 11 0,1 28 0,-1 0 0,0 0 0,-1 0 0,0 0 0,-1 0 0,0 1 0,-1-1 0,-13-22 0,-3 3 0,-42-52 0,57 77 0,6 6 0,-1 1 0,1-1 0,-1 1 0,1-1 0,-1 1 0,1-1 0,-1 0 0,1 1 0,0-1 0,-1 1 0,1-1 0,0 0 0,0 1 0,0-1 0,-1 0 0,1 0 0,0 1 0,0-1 0,0 0 0,0 1 0,0-1 0,0 0 0,0 0 0,0 1 0,0-1 0,1 0 0,-1-1 0,1 1 0,0 1 0,0-1 0,0 0 0,0 0 0,0 1 0,0-1 0,0 0 0,0 1 0,0-1 0,0 1 0,1 0 0,-1-1 0,0 1 0,0 0 0,2 0 0,55-2 0,-48 3 0,56 1 0,80-1 0,-144-1 0,0 0 0,-1 0 0,1 0 0,0 0 0,0-1 0,-1 1 0,1-1 0,0 1 0,0-1 0,-1 1 0,1-1 0,-1 0 0,1 0 0,-1 0 0,1 0 0,-1 0 0,1 0 0,-1 0 0,0-1 0,0 1 0,0 0 0,1-1 0,-1 1 0,-1-1 0,1 1 0,0-1 0,0 1 0,0-1 0,-1 0 0,1 1 0,-1-1 0,1 0 0,-1 1 0,0-1 0,0 0 0,0 0 0,0 0 0,0 1 0,0-1 0,0 0 0,0 0 0,-1-1 0,-2-9 0,1 1 0,-2 0 0,1 0 0,-1 0 0,-7-12 0,-10-16 0,-1 1 0,-2 1 0,-2 1 0,-1 1 0,-39-38 0,-9 1 0,-91-68 0,161 136 0,-7-6 0,-1 0 0,-17-21 0,28 29 0,0 0 0,0 0 0,0 0 0,0-1 0,1 1 0,-1-1 0,1 1 0,-1-1 0,1 1 0,0-1 0,0 0 0,0 0 0,1 0 0,-1 0 0,1 1 0,0-1 0,-1 0 0,1 0 0,0 0 0,1 0 0,-1 0 0,1-3 0,0 4 0,0 0 0,0 1 0,1-1 0,-1 1 0,0-1 0,1 1 0,-1-1 0,1 1 0,-1 0 0,1-1 0,0 1 0,0 0 0,-1 0 0,1 0 0,0 1 0,0-1 0,0 0 0,4 0 0,43-7 0,-40 6 0,317-18 0,-217 16 0,-107 5 0,0-1 0,-1 0 0,1 0 0,0-1 0,0 1 0,0 0 0,0 0 0,0-1 0,-1 0 0,1 1 0,0-1 0,0 0 0,-1 0 0,1 1 0,-1-1 0,1-1 0,-1 1 0,1 0 0,-1 0 0,1 0 0,-1-1 0,0 1 0,0-1 0,0 1 0,0-1 0,0 0 0,1-1 0,-1-3 0,1 0 0,-1 1 0,-1-1 0,1 0 0,-1 0 0,0 0 0,-2-7 0,2 0 0,-4-31 0,-3 1 0,0-1 0,-23-67 0,27 101 0,0 0 0,1 1 0,0-1 0,1 0 0,0 0 0,0 0 0,1 0 0,1-11 0,0 17 0,0 0 0,0 0 0,1-1 0,-1 1 0,1 0 0,0 0 0,0 1 0,0-1 0,1 0 0,-1 1 0,1-1 0,0 1 0,0 0 0,0 0 0,0 0 0,1 0 0,-1 0 0,1 1 0,-1-1 0,8-2 0,7-3 0,0 1 0,0 0 0,1 2 0,0 0 0,0 1 0,0 1 0,1 1 0,-1 1 0,0 0 0,28 3 0,-42 0 0,-1-1 0,1 1 0,0-1 0,-1 1 0,1 1 0,-1-1 0,1 1 0,-1-1 0,0 1 0,6 7 0,-7-8 0,-2-1 0,-1-1 0,0 0 0,0 0 0,1 0 0,-1 1 0,0-1 0,0 0 0,1 0 0,-1 0 0,0 0 0,1 0 0,-1 0 0,0 1 0,1-1 0,-1 0 0,0 0 0,1 0 0,-1 0 0,0 0 0,0 0 0,1 0 0,-1 0 0,0 0 0,1-1 0,-1 1 0,0 0 0,1 0 0,-1 0 0,0 0 0,1 0 0,-1 0 0,0-1 0,0 1 0,1 0 0,-1 0 0,0-1 0,8-14 0,1-28 0,-8 35 0,2-5 0,2-18 0,15-45 0,-16 66 0,0 0 0,1 0 0,-1 0 0,2 1 0,-1 0 0,2 0 0,-1 0 0,10-9 0,-1 4 0,0 0 0,0 1 0,1 1 0,26-14 0,-31 20 0,0 0 0,0 1 0,1 1 0,-1 0 0,1 0 0,0 1 0,0 1 0,20-2 0,-27 4 0,1 1 0,-1 0 0,1 1 0,-1-1 0,0 1 0,0 0 0,0 0 0,0 1 0,0-1 0,0 1 0,-1 0 0,1 0 0,-1 1 0,0 0 0,6 6 0,16 11 0,-24-20 0,-1 0 0,0-1 0,1 1 0,-1-1 0,1 1 0,0-1 0,-1 0 0,1 0 0,-1 1 0,1-1 0,-1 0 0,1 0 0,0-1 0,-1 1 0,1 0 0,-1 0 0,1-1 0,-1 1 0,1-1 0,-1 1 0,1-1 0,-1 0 0,1 0 0,-1 1 0,0-1 0,1 0 0,-1 0 0,0 0 0,0 0 0,0-1 0,1 0 0,7-8 0,0 0 0,14-20 0,-10 12 0,13-12 0,2 2 0,0 0 0,2 2 0,1 2 0,1 1 0,40-22 0,218-99 0,-190 99 0,-97 44 0,0-1 0,-1 1 0,1 0 0,0-1 0,0 1 0,0 1 0,0-1 0,0 0 0,1 1 0,-1-1 0,0 1 0,0 0 0,0 0 0,0 1 0,0-1 0,5 1 0,-5 1 0,0 0 0,-1 0 0,1 0 0,-1 0 0,1 0 0,-1 0 0,0 1 0,0-1 0,0 1 0,0 0 0,0-1 0,-1 1 0,1 0 0,-1 0 0,2 6 0,111 264 0,-112-270 0,-1 1 0,1 0 0,0-1 0,0 0 0,0 1 0,1-1 0,-1 0 0,1 0 0,-1 0 0,1-1 0,0 1 0,0-1 0,1 1 0,-1-1 0,0 0 0,1 0 0,5 2 0,-4-3 0,0 0 0,0 0 0,0-1 0,0 0 0,1 1 0,-1-2 0,0 1 0,0-1 0,0 1 0,0-1 0,1-1 0,-1 1 0,5-3 0,7-3 0,0-1 0,0-1 0,0-1 0,-1 0 0,0-1 0,-1 0 0,0-2 0,-1 0 0,-1 0 0,0-1 0,-1-1 0,0 0 0,-1-1 0,-1 0 0,0 0 0,-1-1 0,-1 0 0,-1-1 0,0 0 0,7-33 0,-7 18 0,-4 17 0,0 0 0,2 0 0,0 1 0,0 0 0,9-17 0,-11 28 0,-1 0 0,1 0 0,0 0 0,0 1 0,1-1 0,-1 1 0,1-1 0,0 1 0,-1 0 0,1 1 0,1-1 0,-1 1 0,0 0 0,1 0 0,-1 0 0,1 0 0,-1 1 0,1-1 0,0 1 0,0 1 0,7-1 0,6 0 0,-1 2 0,1 0 0,-1 1 0,0 0 0,1 2 0,-2 0 0,1 1 0,24 10 0,-13-3 0,-1 2 0,0 1 0,49 36 0,-60-38 0,-1 0 0,0 1 0,-1 1 0,-1 0 0,21 32 0,-13-12 0,31 72 0,-50-105 0,-1 1 0,1 0 0,-1 0 0,1-1 0,0 1 0,0-1 0,0 1 0,0-1 0,0 0 0,1 0 0,-1 0 0,0 0 0,1 0 0,0-1 0,0 1 0,-1-1 0,4 2 0,0-2 0,0 1 0,0-1 0,0 0 0,0 0 0,0-1 0,0 1 0,0-1 0,8-1 0,5-2 0,0-1 0,0-1 0,0 0 0,27-12 0,-26 8 0,1-1 0,-1-1 0,-1 0 0,1-1 0,-2-1 0,25-23 0,-33 26 0,1-1 0,-1-1 0,-1 0 0,0 0 0,-1-1 0,0 0 0,-1-1 0,-1 0 0,0 0 0,6-22 0,-4-2 0,-6 28 0,0 0 0,0 0 0,1 0 0,1 1 0,5-13 0,-8 19 0,1 0 0,0 1 0,0-1 0,0 1 0,0 0 0,0-1 0,0 1 0,1 0 0,-1 0 0,1 0 0,0 1 0,-1-1 0,1 1 0,0-1 0,0 1 0,0 0 0,0 0 0,0 0 0,0 1 0,0-1 0,6 0 0,21-1 0,-1 1 0,0 1 0,1 2 0,-1 0 0,0 3 0,54 13 0,-71-14 0,-1 0 0,0 0 0,-1 1 0,1 0 0,-1 0 0,0 2 0,0-1 0,0 1 0,-1 0 0,0 1 0,-1 0 0,0 1 0,0 0 0,-1 0 0,0 0 0,0 1 0,-1 0 0,-1 1 0,1-1 0,3 13 0,13 65 0,-18-66 0,1 0 0,1-1 0,1 1 0,9 20 0,-14-40 0,-1 0 0,0 1 0,1-1 0,-1 0 0,1 0 0,0 0 0,0-1 0,0 1 0,0 0 0,0-1 0,0 1 0,0-1 0,0 1 0,1-1 0,-1 0 0,0 0 0,4 1 0,0-1 0,-1 0 0,0 0 0,1-1 0,-1 0 0,1 0 0,-1 0 0,0 0 0,7-2 0,4-2 0,0 0 0,0-1 0,-1-1 0,24-12 0,-18 6 0,0 0 0,-1-2 0,0 0 0,-1-2 0,22-23 0,74-95 0,-32 33 0,-76 92 0,1 1 0,0 0 0,1 1 0,-1 0 0,1 0 0,13-7 0,-15 11 0,0 0 0,1 0 0,-1 1 0,0 0 0,1 0 0,0 0 0,-1 1 0,1 1 0,15-1 0,-13 2 0,39 0 0,53 8 0,-86-7 0,0 2 0,0 0 0,-1 0 0,1 2 0,-1 0 0,0 0 0,18 12 0,-29-15 0,0 0 0,0 1 0,-1-1 0,1 1 0,-1-1 0,0 1 0,0 0 0,0 1 0,0-1 0,0 0 0,-1 1 0,0-1 0,0 1 0,0 0 0,-1 0 0,0 0 0,0 0 0,1 6 0,0 10 0,-1 1 0,-1 0 0,-2 22 0,0-1 0,0-1 0,1-10 0,2 39 0,-1-64 0,1 1 0,0 0 0,1-1 0,0 0 0,0 1 0,0-1 0,1 0 0,0 0 0,1 0 0,6 10 0,-7-14 0,-1-1 0,2 1 0,-1-1 0,0 0 0,0 0 0,1 0 0,-1-1 0,1 1 0,-1-1 0,1 1 0,0-1 0,0-1 0,0 1 0,-1 0 0,1-1 0,0 0 0,0 0 0,0 0 0,4 0 0,11-2 0,1 0 0,25-7 0,62-15 0,179-15 0,-284 38 0,0 1 0,1 0 0,-1 0 0,1 0 0,-1 0 0,1 0 0,-1 0 0,0 1 0,1-1 0,-1 1 0,0 0 0,1-1 0,-1 1 0,0 0 0,0 1 0,0-1 0,1 0 0,-2 1 0,1-1 0,0 1 0,0-1 0,0 1 0,-1 0 0,1 0 0,-1 0 0,1 0 0,-1 0 0,0 0 0,2 4 0,0 4 0,-1 0 0,0 0 0,0 0 0,-1 0 0,-1 0 0,0 11 0,3 28 0,1-12 0,0-1 0,-2 0 0,-2 1 0,-2-1 0,-5 37 0,-3-20 0,-1 0 0,-32 88 0,29-98 4,-16 37-1373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4:29:01.215"/>
    </inkml:context>
    <inkml:brush xml:id="br0">
      <inkml:brushProperty name="width" value="0.1" units="cm"/>
      <inkml:brushProperty name="height" value="0.1" units="cm"/>
      <inkml:brushProperty name="color" value="#5B2D90"/>
    </inkml:brush>
  </inkml:definitions>
  <inkml:trace contextRef="#ctx0" brushRef="#br0">87 2091 24575,'0'0'0,"0"1"0,0-1 0,0 0 0,0 0 0,0 0 0,0 0 0,0 0 0,0 0 0,0 0 0,0 0 0,0 1 0,0-1 0,0 0 0,0 0 0,0 0 0,1 0 0,-1 0 0,0 0 0,0 1 0,-1-1 0,1 0 0,0 0 0,0 0 0,0 0 0,0 0 0,0 0 0,0 0 0,0 1 0,0-1 0,0 0 0,0 0 0,0 0 0,0 0 0,0 0 0,0 0 0,0 0 0,0 0 0,-1 1 0,1-1 0,0 0 0,0 0 0,0 0 0,0 0 0,0 0 0,0 0 0,0 0 0,-1 0 0,1 0 0,0 0 0,0 0 0,0 0 0,0 0 0,0 0 0,0 0 0,0 0 0,-1 0 0,1 0 0,0 0 0,0 0 0,0 0 0,0 0 0,0 0 0,-1 0 0,-6-10 0,-5-15 0,4-1 0,-6-14 0,3-1 0,1-1 0,-6-53 0,15 78 0,-1 4 0,1 0 0,0-1 0,1 0 0,1 1 0,4-25 0,-4 35 0,0 0 0,0-1 0,0 1 0,1 0 0,-1 0 0,1 0 0,0 0 0,0 0 0,0 0 0,0 1 0,1-1 0,-1 0 0,1 1 0,0 0 0,-1 0 0,1 0 0,0 0 0,0 0 0,0 0 0,1 1 0,-1 0 0,0-1 0,0 1 0,1 0 0,-1 1 0,1-1 0,4 0 0,16-1 0,-1 1 0,0 0 0,0 2 0,1 1 0,-1 1 0,0 0 0,0 2 0,-1 1 0,1 1 0,33 15 0,-10 0 0,-23-10 0,42 15 0,-59-25 0,-1 0 0,1-1 0,-1 1 0,1-1 0,0-1 0,-1 1 0,1-1 0,0 0 0,0 0 0,0-1 0,-1 1 0,1-1 0,6-2 0,-9 1 0,0 0 0,-1 1 0,1-1 0,0 0 0,-1 0 0,0 0 0,1-1 0,-1 1 0,0 0 0,0-1 0,0 0 0,-1 1 0,1-1 0,0 0 0,-1 0 0,0 0 0,0 0 0,0 0 0,0 0 0,0 0 0,-1 0 0,1-7 0,1-9 0,-1 0 0,-3-33 0,1 27 0,-3-411 0,4 431 0,0-1 0,0 1 0,0 0 0,1-1 0,0 1 0,3-9 0,-4 12 0,1 1 0,-1 0 0,1 0 0,0 0 0,0 0 0,0 0 0,-1 0 0,1 0 0,0 0 0,0 0 0,0 1 0,0-1 0,0 0 0,1 1 0,-1-1 0,0 1 0,0-1 0,0 1 0,1-1 0,-1 1 0,0 0 0,0-1 0,1 1 0,-1 0 0,0 0 0,0 0 0,1 0 0,-1 0 0,0 1 0,1-1 0,-1 0 0,0 0 0,2 1 0,19 5 0,0 1 0,0 1 0,0 0 0,23 15 0,82 52 0,-99-58 0,-2 1 0,-1 1 0,-1 2 0,0 0 0,35 42 0,-59-63 0,1 1 0,-1-1 0,0 0 0,0 0 0,0 1 0,0-1 0,1 0 0,-1 0 0,0 1 0,0-1 0,0 0 0,1 0 0,-1 0 0,0 0 0,0 1 0,0-1 0,1 0 0,-1 0 0,0 0 0,1 0 0,-1 0 0,0 0 0,0 0 0,1 0 0,-1 0 0,0 0 0,0 0 0,1 0 0,-1 0 0,0 0 0,1 0 0,-1 0 0,0 0 0,0 0 0,1 0 0,-1 0 0,0 0 0,0 0 0,1 0 0,-1-1 0,0 1 0,0 0 0,1 0 0,-1 0 0,0-1 0,0 1 0,1 0 0,5-20 0,-3-33 0,-3 50 0,-7-416 0,-2 308 0,-40-195 0,43 281 0,1 6 0,0-1 0,2 0 0,0 0 0,1 0 0,1-23 0,1 41 0,0 1 0,0-1 0,0 0 0,0 0 0,0 1 0,0-1 0,1 0 0,-1 0 0,0 1 0,1-1 0,0 1 0,-1-1 0,1 0 0,0 1 0,0-1 0,0 1 0,0 0 0,0-1 0,0 1 0,0 0 0,1-1 0,-1 1 0,0 0 0,1 0 0,-1 0 0,1 0 0,-1 1 0,1-1 0,0 0 0,-1 0 0,1 1 0,-1-1 0,1 1 0,0 0 0,0-1 0,-1 1 0,1 0 0,0 0 0,0 0 0,-1 0 0,1 1 0,0-1 0,-1 0 0,1 1 0,2 0 0,5 2 0,-1 0 0,0 0 0,-1 1 0,1 0 0,-1 0 0,1 1 0,-1 0 0,7 7 0,39 35 0,91 107 0,-127-132 0,-1 0 0,0 1 0,-2 0 0,-1 1 0,-1 1 0,-1 0 0,-2 0 0,11 39 0,-14-33 0,19 49 0,-21-71 0,-1 0 0,2 0 0,-1-1 0,1 1 0,0-1 0,1 0 0,0 0 0,0-1 0,12 11 0,-17-16 0,1-1 0,0 1 0,0-1 0,-1 1 0,1-1 0,0 1 0,0-1 0,1 0 0,-1 0 0,0 0 0,0-1 0,0 1 0,1 0 0,-1-1 0,0 1 0,1-1 0,-1 0 0,0 0 0,1 0 0,-1 0 0,0 0 0,1 0 0,-1-1 0,0 1 0,1-1 0,-1 0 0,0 0 0,0 1 0,1-1 0,-1-1 0,0 1 0,0 0 0,0 0 0,-1-1 0,1 1 0,0-1 0,0 0 0,-1 1 0,1-1 0,-1 0 0,1 0 0,-1 0 0,1-3 0,6-9 0,0-1 0,-1 0 0,-1-1 0,7-29 0,-9 34 0,0-6 0,9-24 0,-2 0 0,-2-1 0,5-57 0,8-157 0,-14 195 0,3 1 0,23-70 0,-33 126 0,0 1 0,0-1 0,1 1 0,0-1 0,-1 1 0,1-1 0,1 1 0,-1 0 0,0 0 0,1 0 0,0 0 0,-1 0 0,1 1 0,4-4 0,-4 5 0,-1 0 0,0 0 0,0 0 0,0 1 0,1-1 0,-1 1 0,0-1 0,1 1 0,-1 0 0,0 0 0,1 0 0,-1 0 0,1 0 0,-1 0 0,0 1 0,1-1 0,-1 1 0,0 0 0,0-1 0,1 1 0,-1 0 0,0 0 0,0 1 0,0-1 0,2 2 0,7 6 0,0 0 0,0 1 0,-1 0 0,0 1 0,-1 0 0,0 1 0,8 14 0,3 7 0,22 52 0,-25-43 0,-2 1 0,-2 0 0,-2 0 0,-2 1 0,6 83 0,-14-111 0,1 0 0,1 0 0,7 26 0,-10-41 0,1 0 0,-1 0 0,0 1 0,1-1 0,-1 0 0,1 0 0,0 0 0,-1 0 0,1 0 0,0 0 0,-1 0 0,1 0 0,0 0 0,0 0 0,0 0 0,0 0 0,0 0 0,2 0 0,-2-1 0,-1 0 0,1 0 0,0 0 0,-1 0 0,1 0 0,0 0 0,-1 0 0,1 0 0,0-1 0,-1 1 0,1 0 0,0 0 0,-1-1 0,1 1 0,-1 0 0,1-1 0,0 1 0,-1-1 0,1 1 0,-1-1 0,0 1 0,1-1 0,-1 1 0,1-1 0,4-7 0,0 0 0,-1 1 0,0-2 0,3-7 0,-6 13 0,59-154 0,20-48 0,-64 172 0,1 0 0,2 1 0,0 2 0,25-30 0,-40 55 0,0 1 0,1-1 0,-1 1 0,1 0 0,-1 1 0,1-1 0,0 1 0,1 0 0,-1 0 0,0 0 0,1 1 0,0-1 0,-1 2 0,1-1 0,0 0 0,0 1 0,0 0 0,0 1 0,0-1 0,0 1 0,0 1 0,0-1 0,0 1 0,11 2 0,-8 0 0,0 0 0,-1 0 0,1 1 0,-1 0 0,1 0 0,-1 1 0,-1 0 0,1 1 0,-1 0 0,0 0 0,0 0 0,0 1 0,-1 0 0,0 0 0,6 11 0,-5-6 0,0 1 0,-1 0 0,-1 1 0,0-1 0,0 1 0,-2 0 0,1 0 0,1 22 0,-3 8 0,-3 64 0,0 19 0,1-125 0,0 0 0,0 0 0,0 0 0,0 0 0,0 0 0,1-1 0,-1 1 0,1 0 0,-1 0 0,1 0 0,0-1 0,0 1 0,0 0 0,0-1 0,0 1 0,1 1 0,-1-3 0,-1 0 0,1 1 0,0-1 0,-1 0 0,1 0 0,0 1 0,0-1 0,-1 0 0,1 0 0,0 0 0,-1 0 0,1 0 0,0 0 0,0 0 0,-1 0 0,1-1 0,0 1 0,0 0 0,-1 0 0,1 0 0,0-1 0,-1 1 0,1 0 0,0-1 0,-1 1 0,2-1 0,5-6 0,1 1 0,-1-1 0,0 0 0,8-13 0,-14 19 0,52-62 0,3 1 0,3 3 0,3 3 0,1 2 0,87-55 0,-128 95 0,43-21 0,-59 32 0,1 0 0,-1 1 0,1 0 0,-1 0 0,1 0 0,0 1 0,-1 0 0,1 1 0,0-1 0,0 1 0,12 2 0,-16-1 0,0 0 0,0 0 0,-1 0 0,1 1 0,-1-1 0,1 1 0,-1 0 0,1-1 0,-1 1 0,0 0 0,0 1 0,0-1 0,0 0 0,0 0 0,-1 1 0,1-1 0,-1 1 0,1 0 0,-1-1 0,0 1 0,0 0 0,1 5 0,2 7 0,-1 0 0,2 31 0,-4-35 0,4 283 0,-7-164 0,2-115 0,-1 1 0,0-1 0,-1 0 0,0 0 0,-2 0 0,1 0 0,-2 0 0,0 0 0,-1-1 0,0 0 0,-1 0 0,-1-1 0,-10 14 0,11-22 0,6-14 0,8-16 0,2 5 0,1 1 0,0 0 0,1 1 0,26-32 0,64-59 0,-86 95 0,1 1 0,0 1 0,1 0 0,1 1 0,34-16 0,-38 21 0,0 0 0,0 2 0,0-1 0,1 2 0,-1 0 0,1 0 0,0 2 0,26-1 0,-37 3 0,-1 0 0,1 0 0,0 0 0,-1 0 0,1 1 0,-1-1 0,1 1 0,-1 0 0,0 0 0,1 0 0,-1 1 0,0-1 0,-1 1 0,1-1 0,0 1 0,-1 0 0,0 0 0,1 0 0,-1 0 0,0 1 0,-1-1 0,4 8 0,1 4 0,0 1 0,-1 0 0,6 30 0,-2 32 0,-3 0 0,-7 145 0,-1-108 0,0-70 0,1-28 0,0 0 0,1 0 0,1 0 0,0 0 0,5 22 0,-5-38 0,-1 1 0,0-1 0,1 1 0,-1-1 0,1 1 0,0-1 0,-1 0 0,1 1 0,0-1 0,0 0 0,0 0 0,0 1 0,0-1 0,0 0 0,0 0 0,0 0 0,0 0 0,1 0 0,-1-1 0,0 1 0,1 0 0,-1-1 0,1 1 0,-1 0 0,2-1 0,0 1 0,1-1 0,-1 0 0,0-1 0,0 1 0,0 0 0,0-1 0,0 0 0,0 0 0,0 0 0,0 0 0,5-3 0,8-5 0,-1-1 0,0 0 0,19-18 0,-28 23 0,127-122 0,28-22 0,-157 146 0,0-1 0,0 1 0,1 0 0,-1 1 0,1-1 0,0 1 0,-1 0 0,1 0 0,0 0 0,0 1 0,9-2 0,-11 3 0,-1 1 0,0-1 0,1 0 0,-1 1 0,0 0 0,1-1 0,-1 1 0,0 0 0,0 0 0,0 0 0,0 1 0,0-1 0,0 0 0,0 1 0,0-1 0,0 1 0,-1 0 0,1 0 0,-1-1 0,1 1 0,-1 0 0,1 0 0,-1 0 0,0 1 0,0-1 0,1 4 0,4 10 0,0-1 0,-2 1 0,0 0 0,0 0 0,-2 0 0,2 18 0,-4 105 0,1-4 0,1-104 0,5 46 0,-6-70 0,1 0 0,-1 0 0,2 0 0,-1 0 0,0-1 0,1 1 0,0-1 0,6 9 0,-8-14 0,1 1 0,-1 0 0,1 0 0,0-1 0,-1 1 0,1-1 0,0 0 0,0 1 0,0-1 0,0 0 0,0 0 0,0 0 0,0 0 0,0-1 0,0 1 0,1-1 0,-1 1 0,0-1 0,0 0 0,1 1 0,-1-1 0,0 0 0,0-1 0,1 1 0,-1 0 0,0-1 0,0 1 0,1-1 0,-1 0 0,0 0 0,0 1 0,0-1 0,0-1 0,3-1 0,8-6 0,0 0 0,-1 0 0,0-1 0,11-13 0,-10 10 0,102-89 0,189-132 0,-299 231 0,-1 0 0,1 0 0,0 0 0,0 0 0,0 1 0,1 0 0,8-2 0,-13 4 0,0-1 0,1 1 0,-1 0 0,1 0 0,-1 1 0,1-1 0,-1 0 0,0 0 0,1 1 0,-1-1 0,1 1 0,-1-1 0,0 1 0,1-1 0,-1 1 0,0 0 0,0 0 0,0 0 0,1 0 0,-1 0 0,0 0 0,0 0 0,0 0 0,-1 0 0,1 0 0,0 0 0,0 1 0,-1-1 0,1 0 0,0 1 0,-1-1 0,1 0 0,-1 1 0,0 1 0,4 11 0,-1-1 0,0 1 0,-2 0 0,1 0 0,-2 0 0,0 0 0,-3 26 0,-2-5 0,-20 68 0,-125 278 0,-2 2 0,150-374 0,0-1 0,0 1 0,0-1 0,1 1 0,0 13 0,1-21 0,0 0 0,0 1 0,0-1 0,0 0 0,1 0 0,-1 0 0,0 0 0,1 0 0,-1 1 0,1-1 0,-1 0 0,1 0 0,-1 0 0,1 0 0,0 0 0,0 0 0,-1-1 0,1 1 0,1 1 0,0-1 0,-1-1 0,0 0 0,1 1 0,-1-1 0,1 0 0,-1 1 0,1-1 0,-1 0 0,1 0 0,-1 0 0,1-1 0,-1 1 0,0 0 0,1 0 0,-1-1 0,1 1 0,-1-1 0,0 1 0,1-1 0,0-1 0,13-6 0,0 0 0,-1-1 0,-1-1 0,1-1 0,15-15 0,4-3 0,237-230 0,-155 142 0,-113 114 0,1 1 0,-1 0 0,0 0 0,1-1 0,0 2 0,-1-1 0,1 0 0,0 1 0,0-1 0,4-1 0,-6 3 0,0 0 0,-1 0 0,1 0 0,-1 0 0,1 0 0,0 0 0,-1 0 0,1 0 0,-1 0 0,1 0 0,-1 1 0,1-1 0,-1 0 0,1 0 0,-1 1 0,1-1 0,-1 0 0,1 0 0,-1 1 0,1-1 0,-1 1 0,1 0 0,7 20 0,-5-4 0,-2 1 0,0 0 0,-1-1 0,-1 1 0,-3 18 0,-23 91 0,16-83 0,-7 64 0,17-95 0,0 0 0,1-1 0,2 25 0,-1-32 0,0-1 0,0 0 0,1 1 0,-1-1 0,1 0 0,0 0 0,0 0 0,0 0 0,1 0 0,0 0 0,-1-1 0,1 1 0,0-1 0,5 4 0,20 15-1365,0-2-5461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4:29:01.216"/>
    </inkml:context>
    <inkml:brush xml:id="br0">
      <inkml:brushProperty name="width" value="0.1" units="cm"/>
      <inkml:brushProperty name="height" value="0.1" units="cm"/>
      <inkml:brushProperty name="color" value="#5B2D90"/>
    </inkml:brush>
  </inkml:definitions>
  <inkml:trace contextRef="#ctx0" brushRef="#br0">1 2210 24575,'9'0'0,"1"-1"0,0 1 0,-1-2 0,1 0 0,-1 0 0,1 0 0,-1-1 0,0-1 0,0 1 0,0-2 0,0 1 0,-1-1 0,0 0 0,0-1 0,0 0 0,8-9 0,-6 5 0,-1-1 0,-1 0 0,0 0 0,0-1 0,-1 0 0,-1 0 0,0 0 0,-1-1 0,0 0 0,-1 0 0,3-15 0,5-45 0,-3 0 0,-1-131 0,5-46 0,-12 240 0,0 0 0,1 0 0,0 0 0,1 1 0,0-1 0,0 0 0,9-15 0,-10 21 0,1 1 0,-1 0 0,1 0 0,-1 0 0,1 0 0,0 1 0,0-1 0,0 1 0,1-1 0,-1 1 0,0 0 0,1 1 0,0-1 0,-1 0 0,1 1 0,0 0 0,0 0 0,-1 0 0,1 0 0,0 1 0,0 0 0,6 0 0,4 0 0,-1 2 0,0-1 0,0 2 0,-1 0 0,1 0 0,-1 1 0,1 1 0,20 11 0,10 8 0,39 30 0,-44-29 0,20 14 0,1-3 0,1-2 0,85 33 0,-143-66 0,0 0 0,0 0 0,0 0 0,0-1 0,0 1 0,0-1 0,0 0 0,0 1 0,0-1 0,0 0 0,0 0 0,0 0 0,0 0 0,0-1 0,-1 1 0,1-1 0,0 1 0,0-1 0,0 1 0,0-1 0,0 0 0,2-1 0,-2-1 0,1 0 0,-1 0 0,0 0 0,0 0 0,0 0 0,0 0 0,-1 0 0,1-1 0,-1 1 0,0-1 0,1-6 0,22-100 0,-5 0 0,5-139 0,-18 173 0,-4 32 0,-3 31 0,2 0 0,-1 1 0,1-1 0,1 1 0,1 0 0,0-1 0,7-18 0,-10 29 0,1 0 0,0 1 0,0-1 0,0 1 0,0-1 0,0 1 0,0-1 0,1 1 0,-1 0 0,0 0 0,1-1 0,-1 1 0,1 0 0,-1 0 0,1 0 0,-1 1 0,1-1 0,0 0 0,-1 1 0,1-1 0,0 1 0,2-1 0,0 1 0,-1 0 0,0 0 0,0 1 0,0-1 0,0 1 0,1 0 0,-1 0 0,0 0 0,0 0 0,-1 1 0,6 2 0,6 6 0,0 0 0,-1 1 0,21 23 0,-28-28 0,16 19 0,27 27 0,-46-49 0,0 0 0,0-1 0,1 1 0,-1-1 0,1 0 0,-1 0 0,1 0 0,0 0 0,0-1 0,0 1 0,-1-1 0,1 0 0,6 1 0,-9-2 0,1-1 0,-1 1 0,1 0 0,-1-1 0,1 1 0,-1-1 0,1 1 0,-1-1 0,1 0 0,-1 0 0,1 1 0,-1-1 0,0 0 0,0 0 0,1 0 0,-1 0 0,0-1 0,0 1 0,0 0 0,0 0 0,0-1 0,0-1 0,17-36 0,-14 29 0,25-73 0,13-32 0,-36 102 0,1-1 0,0 1 0,1 0 0,0 0 0,18-19 0,-23 29 0,-1 0 0,1 1 0,0-1 0,0 1 0,0 0 0,0 0 0,0 0 0,0 0 0,0 0 0,1 1 0,-1-1 0,1 1 0,-1 0 0,1 0 0,-1 1 0,1-1 0,0 1 0,6-1 0,-5 2 0,1 0 0,-1 0 0,1 1 0,-1-1 0,0 1 0,1 1 0,-1-1 0,0 0 0,-1 1 0,1 0 0,5 5 0,9 8 0,-1 1 0,-1 1 0,0 1 0,19 28 0,-33-43 0,31 47 0,-22-32 0,1 0 0,18 21 0,-29-39 0,-1 1 0,0 0 0,1-1 0,-1 1 0,1-1 0,0 0 0,-1 1 0,1-1 0,0 0 0,0 0 0,0 0 0,0 0 0,0 0 0,0-1 0,0 1 0,0-1 0,0 1 0,0-1 0,0 0 0,0 1 0,0-1 0,0 0 0,0 0 0,1-1 0,-1 1 0,0 0 0,0-1 0,0 1 0,0-1 0,0 0 0,0 0 0,0 0 0,0 0 0,-1 0 0,4-2 0,4-5 0,-1 0 0,-1 0 0,1 0 0,-1-1 0,10-16 0,-1 1 0,4-3 0,3-5 0,35-37 0,-51 62 0,1-1 0,-1 1 0,1 1 0,1 0 0,-1 0 0,1 0 0,0 1 0,0 1 0,1-1 0,10-2 0,-18 6 0,1 1 0,0 0 0,0-1 0,-1 1 0,1 0 0,0 1 0,0-1 0,0 0 0,-1 1 0,1 0 0,0-1 0,-1 1 0,1 0 0,-1 0 0,1 1 0,-1-1 0,1 1 0,-1-1 0,0 1 0,1-1 0,-1 1 0,0 0 0,0 0 0,-1 0 0,1 1 0,0-1 0,-1 0 0,1 1 0,-1-1 0,2 5 0,4 8 0,-1 0 0,0 0 0,6 29 0,-12-44 0,11 54 0,-9-39 0,1 0 0,0 0 0,1 0 0,0 0 0,14 27 0,-18-41 0,1 1 0,0-1 0,0 0 0,-1 0 0,1 1 0,0-1 0,0 0 0,0 0 0,0 0 0,0 0 0,1 0 0,-1 0 0,0-1 0,0 1 0,1 0 0,-1 0 0,0-1 0,1 1 0,-1-1 0,1 1 0,-1-1 0,0 0 0,1 0 0,-1 0 0,1 1 0,-1-1 0,1 0 0,-1-1 0,1 1 0,-1 0 0,1 0 0,-1-1 0,1 1 0,-1-1 0,0 1 0,1-1 0,-1 1 0,3-3 0,4-2 0,0-1 0,-1 0 0,1-1 0,11-13 0,-12 13 0,59-65 0,-23 24 0,78-69 0,-106 104 0,1 2 0,0 0 0,0 1 0,1 0 0,0 1 0,0 1 0,1 1 0,0 1 0,37-9 0,-52 15 0,0-1 0,1 0 0,-1 1 0,0 0 0,1 0 0,-1 0 0,1 0 0,-1 0 0,0 1 0,1-1 0,-1 1 0,0 0 0,0 0 0,1 1 0,-1-1 0,0 0 0,0 1 0,3 2 0,-3-1 0,-1 0 0,1 0 0,-1 0 0,0 0 0,1 1 0,-2-1 0,1 1 0,0-1 0,-1 1 0,1 0 0,-1-1 0,0 1 0,0 0 0,-1 0 0,1 6 0,8 131 0,-8-87 0,17 100 0,-18-151 0,1-1 0,-1 1 0,1 0 0,0-1 0,-1 1 0,2-1 0,-1 0 0,0 1 0,0-1 0,1 0 0,-1 1 0,1-1 0,-1 0 0,1 0 0,0 0 0,0-1 0,3 3 0,-3-3 0,-1-1 0,1 1 0,0-1 0,-1 0 0,1 1 0,0-1 0,0 0 0,-1 0 0,1 0 0,0 0 0,0-1 0,0 1 0,-1 0 0,1-1 0,0 1 0,-1-1 0,1 1 0,0-1 0,-1 0 0,1 0 0,-1 0 0,1 0 0,-1 0 0,0 0 0,1 0 0,1-3 0,21-19 0,-2-1 0,34-47 0,9-10 0,-42 56 0,38-32 0,-52 49 0,1 1 0,-1 0 0,2 0 0,-1 1 0,1 1 0,0 0 0,17-6 0,-26 10 0,0 1 0,0-1 0,0 1 0,-1 0 0,1 0 0,0-1 0,0 1 0,0 0 0,0 0 0,0 1 0,0-1 0,-1 0 0,1 1 0,0-1 0,0 1 0,0-1 0,-1 1 0,1 0 0,0 0 0,-1 0 0,1 0 0,-1 0 0,1 0 0,-1 0 0,1 1 0,-1-1 0,0 0 0,0 1 0,1-1 0,-1 1 0,0-1 0,0 1 0,-1 0 0,1-1 0,0 1 0,0 0 0,0 2 0,2 8 0,-1 0 0,0 0 0,0 0 0,-1 22 0,0-12 0,1 42 0,-2-44 0,0 0 0,1 0 0,1 0 0,1-1 0,1 1 0,6 19 0,-10-38 0,1 1 0,-1-1 0,1 0 0,-1 1 0,1-1 0,0 0 0,-1 1 0,1-1 0,0 0 0,0 0 0,0 1 0,0-1 0,0 0 0,0 0 0,0 0 0,0 0 0,1 0 0,-1-1 0,0 1 0,0 0 0,1-1 0,-1 1 0,1 0 0,-1-1 0,0 0 0,1 1 0,-1-1 0,1 0 0,-1 0 0,1 0 0,-1 0 0,1 0 0,-1 0 0,1 0 0,-1 0 0,1-1 0,-1 1 0,1 0 0,-1-1 0,2 0 0,4-3 0,-1 1 0,1-2 0,-1 1 0,0 0 0,0-1 0,-1 0 0,6-7 0,241-297 0,-182 214 0,5 4 0,104-102 0,-170 184 0,1 0 0,0 1 0,0 0 0,1 1 0,0 0 0,0 1 0,14-6 0,-24 11 0,1 1 0,0-1 0,-1 1 0,1-1 0,0 1 0,0 0 0,-1 0 0,1 0 0,0 0 0,0 0 0,0 0 0,-1 0 0,1 0 0,0 1 0,0-1 0,-1 1 0,1-1 0,0 1 0,-1 0 0,1 0 0,-1 0 0,1 0 0,-1 0 0,1 0 0,-1 0 0,0 0 0,1 0 0,-1 1 0,0-1 0,0 0 0,0 1 0,0-1 0,0 1 0,0-1 0,-1 1 0,1 0 0,0-1 0,0 3 0,2 8 0,0-1 0,0 1 0,-1 0 0,1 19 0,-2-15 0,4 78 0,-5-57 0,9 56 0,-9-91 0,1-1 0,-1 0 0,0 1 0,0-1 0,1 0 0,-1 1 0,1-1 0,-1 0 0,1 1 0,0-1 0,-1 0 0,1 0 0,0 0 0,0 0 0,2 2 0,-3-2 0,1-1 0,-1 0 0,1 0 0,0 0 0,-1 1 0,1-1 0,-1 0 0,1 0 0,0 0 0,-1 0 0,1 0 0,-1 0 0,1 0 0,0 0 0,-1-1 0,1 1 0,-1 0 0,1 0 0,0 0 0,-1-1 0,1 1 0,-1 0 0,1-1 0,-1 1 0,1-1 0,4-3 0,1-1 0,-1 0 0,-1 0 0,9-12 0,-8 11 0,61-86 0,-30 40 0,2 2 0,2 1 0,74-69 0,-108 112 0,1 1 0,-1 0 0,1 1 0,0-1 0,1 1 0,-1 1 0,1-1 0,11-2 0,-17 5 0,0 1 0,0-1 0,0 1 0,0 0 0,1 0 0,-1 0 0,0 0 0,0 0 0,0 1 0,0-1 0,0 0 0,0 1 0,0 0 0,0-1 0,0 1 0,0 0 0,0 0 0,-1 0 0,1 0 0,0 0 0,0 1 0,-1-1 0,1 1 0,-1-1 0,1 1 0,-1-1 0,0 1 0,0 0 0,0-1 0,0 1 0,0 0 0,0 0 0,0 0 0,0 0 0,-1 0 0,1 0 0,0 3 0,3 16 0,0 0 0,-2 1 0,0-1 0,-1 1 0,-4 35 0,1-30 0,2-1 0,0 0 0,5 32 0,-4-56 0,-1-1 0,0 1 0,0-1 0,1 1 0,-1-1 0,1 1 0,-1-1 0,1 0 0,0 1 0,-1-1 0,1 0 0,0 1 0,0-1 0,0 0 0,0 0 0,2 2 0,-2-2 0,0-1 0,0 0 0,-1 1 0,1-1 0,0 0 0,0 0 0,0 0 0,0 0 0,0 0 0,0 0 0,0 0 0,-1 0 0,1 0 0,0 0 0,0 0 0,0 0 0,0-1 0,0 1 0,0 0 0,-1-1 0,2 1 0,5-4 0,-1-1 0,0 1 0,0-1 0,0 0 0,7-9 0,83-91 0,-59 62 0,1 2 0,3 1 0,1 2 0,53-37 0,-59 52 0,64-30 0,-83 45 0,1 1 0,-1 1 0,1 1 0,0 0 0,1 1 0,25-2 0,-41 6 0,-1 0 0,1 0 0,-1 0 0,0 1 0,1-1 0,-1 0 0,0 1 0,1 0 0,-1-1 0,0 1 0,0 0 0,0 0 0,0 0 0,0 1 0,0-1 0,0 0 0,0 1 0,3 2 0,-3-1 0,1 0 0,-1 1 0,0-1 0,0 1 0,0 0 0,0-1 0,0 1 0,-1 0 0,2 8 0,0 7 0,-1 0 0,0 0 0,-3 34 0,1-36 0,-4 74 0,1 63 0,3-153 0,0 1 0,0-1 0,0 1 0,0-1 0,1 1 0,-1-1 0,0 0 0,1 1 0,-1-1 0,1 1 0,-1-1 0,1 0 0,0 1 0,-1-1 0,1 0 0,0 0 0,1 2 0,-1-3 0,0 1 0,0-1 0,-1 0 0,1 1 0,0-1 0,0 0 0,0 0 0,-1 0 0,1 0 0,0 0 0,0 0 0,0 0 0,0 0 0,-1 0 0,1 0 0,0 0 0,0 0 0,0 0 0,0-1 0,-1 1 0,1 0 0,1-1 0,5-3 0,0-1 0,1 0 0,-2 0 0,12-11 0,-6 6 0,42-34 0,2 4 0,1 2 0,3 2 0,122-53 0,-179 87 0,7-2 0,-1 0 0,1 0 0,0 1 0,1 1 0,16-3 0,-25 5 0,0 0 0,0 0 0,1 0 0,-1 0 0,0 1 0,1-1 0,-1 1 0,0-1 0,0 1 0,1 0 0,-1 0 0,0 0 0,0 0 0,0 0 0,0 0 0,0 1 0,-1-1 0,1 1 0,0-1 0,-1 1 0,1 0 0,-1-1 0,1 1 0,-1 0 0,0 0 0,0 0 0,0 0 0,0 0 0,0 1 0,1 3 0,3 12 0,-1 0 0,-1-1 0,-1 2 0,0-1 0,-2 33 0,-12 93 0,11-141 0,1-1 0,-1-1 0,1 1 0,0 0 0,-1 0 0,1-1 0,0 1 0,0 0 0,0 0 0,0-1 0,0 1 0,1 0 0,-1 0 0,0-1 0,1 1 0,0 0 0,-1-1 0,1 1 0,0-1 0,0 1 0,0-1 0,0 1 0,0-1 0,2 3 0,-1-4 0,0 1 0,0-1 0,0 0 0,0 0 0,0 0 0,0 0 0,0 0 0,0 0 0,0-1 0,0 1 0,0-1 0,0 1 0,0-1 0,-1 0 0,1 0 0,0 0 0,0 0 0,-1 0 0,1 0 0,2-3 0,67-44 0,-49 30 0,2 1 0,0 2 0,1 0 0,1 1 0,51-18 0,-75 31 0,1 0 0,-1 1 0,1-1 0,-1 1 0,1-1 0,-1 1 0,1 0 0,-1 0 0,1 0 0,-1 0 0,1 1 0,-1-1 0,1 1 0,-1 0 0,0-1 0,1 1 0,-1 0 0,0 0 0,0 0 0,5 4 0,-5-3 0,1 1 0,0 0 0,-1 0 0,0 0 0,0 0 0,0 0 0,0 1 0,0-1 0,-1 1 0,0-1 0,1 1 0,0 5 0,0 8 0,1-1 0,-2 0 0,-1 1 0,0 0 0,-3 21 0,-4 3 0,-2-1 0,-2 0 0,-22 55 0,-6 20 0,38-98 0,2-16 0,-1-1 0,0 0 0,0 0 0,1 0 0,-1 0 0,0 1 0,1-1 0,-1 0 0,0 0 0,0 0 0,1 0 0,-1 0 0,0 0 0,1 0 0,-1 0 0,0 0 0,1 0 0,-1 0 0,0 0 0,1 0 0,-1 0 0,0 0 0,1 0 0,-1-1 0,0 1 0,0 0 0,1 0 0,-1 0 0,0 0 0,1-1 0,27-21 0,-23 18 0,51-47 0,-28 23 0,2 2 0,1 0 0,1 3 0,45-27 0,-75 49 0,0 0 0,0-1 0,0 1 0,0 1 0,1-1 0,-1 0 0,0 0 0,0 1 0,1 0 0,-1-1 0,0 1 0,1 0 0,-1 0 0,0 0 0,1 0 0,-1 1 0,0-1 0,1 1 0,-1-1 0,0 1 0,4 1 0,-4 0 0,0 0 0,0-1 0,0 1 0,-1 0 0,1 0 0,-1 0 0,1 1 0,-1-1 0,0 0 0,0 0 0,0 1 0,0-1 0,0 1 0,0-1 0,-1 1 0,1-1 0,-1 1 0,1-1 0,-1 6 0,0 4 0,0 1 0,-1 0 0,0-1 0,-1 1 0,-1-1 0,-6 21 0,-34 71 0,7-18 0,35-85 0,1 1 0,-1 0 0,1-1 0,-1 1 0,1 0 0,0-1 0,0 1 0,-1 0 0,1 0 0,1-1 0,-1 1 0,0 3 0,1-5 0,-1 1 0,0 0 0,1-1 0,-1 1 0,0-1 0,1 1 0,-1-1 0,1 1 0,-1-1 0,0 1 0,1-1 0,0 1 0,-1-1 0,1 1 0,-1-1 0,1 0 0,-1 1 0,1-1 0,0 0 0,-1 0 0,1 0 0,1 1 0,2-1 0,1 0 0,-1 0 0,1 0 0,-1-1 0,1 1 0,-1-1 0,0 0 0,7-3 0,104-37 0,81-22 0,-191 62 0,0-1 0,0 1 0,0 1 0,0-1 0,0 1 0,0 0 0,0 0 0,0 0 0,0 1 0,7 1 0,-10-1 0,0 0 0,0 0 0,0 0 0,-1 1 0,1-1 0,0 0 0,-1 1 0,1-1 0,-1 1 0,1 0 0,-1-1 0,0 1 0,1 0 0,-1 0 0,0 0 0,0 0 0,-1 0 0,1 0 0,0 0 0,-1 0 0,1 0 0,-1 0 0,1 0 0,-1 0 0,0 0 0,0 5 0,-1 16 0,-1-1 0,0 1 0,-2 0 0,-1-1 0,-11 34 0,8-29 0,1 0 0,1 0 0,-2 32 0,8-58 0,-1 1 0,1-1 0,0 0 0,0 1 0,0-1 0,0 1 0,0-1 0,1 0 0,-1 1 0,0-1 0,1 0 0,-1 1 0,1-1 0,-1 0 0,1 0 0,0 1 0,-1-1 0,1 0 0,0 0 0,0 0 0,0 0 0,0 0 0,0 0 0,0 0 0,0 0 0,0 0 0,0 0 0,0-1 0,0 1 0,1 0 0,-1-1 0,0 1 0,1-1 0,-1 0 0,0 1 0,1-1 0,-1 0 0,0 0 0,1 0 0,-1 0 0,1 0 0,-1 0 0,0 0 0,1 0 0,-1 0 0,3-1 0,7-2 0,0 0 0,1 0 0,-1-1 0,13-7 0,-21 10 0,169-86 0,39-16 0,-180 90 0,1 1 0,0 2 0,1 1 0,60-8 0,-90 17 0,0-1 0,0 1 0,1 0 0,-1 0 0,0 0 0,1 0 0,-1 0 0,0 1 0,0 0 0,0-1 0,1 1 0,-1 0 0,0 1 0,0-1 0,0 0 0,0 1 0,-1 0 0,1-1 0,0 1 0,-1 0 0,1 1 0,-1-1 0,0 0 0,1 1 0,-1-1 0,0 1 0,-1 0 0,1 0 0,0-1 0,-1 1 0,0 0 0,1 0 0,-1 1 0,0-1 0,-1 0 0,1 0 0,-1 0 0,1 1 0,-1-1 0,0 4 0,0 10 0,0-1 0,-2 0 0,1 0 0,-2 0 0,-6 20 0,1 2 0,7-38 0,1 1 0,0 0 0,-1 0 0,1 0 0,0 0 0,0 0 0,-1-1 0,1 1 0,0 0 0,0 0 0,0 0 0,0 0 0,0 0 0,0 0 0,0 0 0,1 0 0,-1 0 0,0-1 0,0 1 0,1 0 0,-1 0 0,0 0 0,1 0 0,-1 0 0,1-1 0,-1 1 0,1 0 0,0-1 0,-1 1 0,1 0 0,0-1 0,0 2 0,2-2 0,-1 0 0,1 0 0,-1 0 0,1 0 0,-1 0 0,1-1 0,-1 1 0,0-1 0,5-1 0,-4 1 0,0 0 0,0 1 0,1-1 0,-1 1 0,0-1 0,0 1 0,1 0 0,-1 0 0,5 1 0,-6 0 0,1 0 0,-1 0 0,0 1 0,0-1 0,0 1 0,0 0 0,0-1 0,0 1 0,0 0 0,-1 0 0,1 0 0,0 0 0,-1 0 0,0 0 0,0 1 0,1-1 0,-1 0 0,0 1 0,-1-1 0,1 1 0,0 2 0,2 9 0,0 0 0,0 22 0,-3-31 0,2 25 0,-3 0 0,0 0 0,-2 0 0,-1-1 0,-1 1 0,-12 37 0,15-63 0,1 0 0,0 1 0,0-1 0,0 1 0,1-1 0,-1 1 0,2 8 0,-1-12 0,0 0 0,1 0 0,-1 1 0,1-1 0,-1 0 0,1 0 0,0 1 0,-1-1 0,1 0 0,0 0 0,0 0 0,0 0 0,0 0 0,0 0 0,0 0 0,0 0 0,0-1 0,0 1 0,0 0 0,0-1 0,1 1 0,-1-1 0,0 1 0,0-1 0,1 1 0,-1-1 0,0 0 0,1 0 0,-1 1 0,3-1 0,19 1 0,0-1 0,32-4 0,-34 2 0,0 1 0,0 0 0,28 4 0,-46-2-62,0 0 0,0 1 0,0-1 0,0 1 0,0-1 0,0 1 0,0 0 0,0 0 0,-1 1 0,1-1 0,-1 0 0,1 1-1,-1-1 1,0 1 0,0 0 0,0 0 0,0 0 0,-1 0 0,1 0 0,-1 0 0,2 6 0,3 10-6764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4:29:01.217"/>
    </inkml:context>
    <inkml:brush xml:id="br0">
      <inkml:brushProperty name="width" value="0.1" units="cm"/>
      <inkml:brushProperty name="height" value="0.1" units="cm"/>
      <inkml:brushProperty name="color" value="#5B2D90"/>
    </inkml:brush>
  </inkml:definitions>
  <inkml:trace contextRef="#ctx0" brushRef="#br0">1 0 24575,'-1'4'0,"1"4"0,0 8 0,0 13 0,0 4 0,0 5 0,0-2 0,0-2 0,0-1 0,0-5-8191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4:29:01.218"/>
    </inkml:context>
    <inkml:brush xml:id="br0">
      <inkml:brushProperty name="width" value="0.1" units="cm"/>
      <inkml:brushProperty name="height" value="0.1" units="cm"/>
      <inkml:brushProperty name="color" value="#5B2D90"/>
    </inkml:brush>
  </inkml:definitions>
  <inkml:trace contextRef="#ctx0" brushRef="#br0">1 2843 24575,'1'-20'0,"2"0"0,0 0 0,1 0 0,2 1 0,-1 0 0,16-32 0,-3 2 0,26-83 0,26-69 0,-68 195 0,1-1 0,0 1 0,0 0 0,1 0 0,-1 0 0,1 0 0,8-8 0,-11 13 0,1-1 0,0 0 0,0 1 0,0 0 0,1-1 0,-1 1 0,0 0 0,0 0 0,1 0 0,-1 0 0,0 1 0,1-1 0,-1 1 0,1-1 0,-1 1 0,1 0 0,-1 0 0,1 0 0,-1 0 0,1 1 0,-1-1 0,1 0 0,3 2 0,19 8 0,-1 0 0,0 1 0,0 2 0,36 25 0,-1-1 0,-26-17 0,4 2 0,1-1 0,69 28 0,-104-48 0,-1 0 0,0 0 0,0-1 0,1 1 0,-1-1 0,0 0 0,1 0 0,-1 0 0,1 0 0,-1 0 0,0 0 0,1-1 0,-1 1 0,0-1 0,0 0 0,1 0 0,-1 1 0,0-1 0,0-1 0,0 1 0,0 0 0,0 0 0,0-1 0,0 1 0,0-1 0,-1 0 0,1 1 0,-1-1 0,1 0 0,-1 0 0,2-4 0,3-5 0,-1 0 0,0 0 0,-1-1 0,6-21 0,-8 24 0,8-35 0,11-41 0,-18 79 0,-1-1 0,1 1 0,0 0 0,0 0 0,0 0 0,1 0 0,0 0 0,1 1 0,7-9 0,-11 14 0,0-1 0,0 0 0,0 0 0,0 1 0,1-1 0,-1 0 0,0 1 0,0-1 0,1 1 0,-1 0 0,0-1 0,1 1 0,-1 0 0,0 0 0,1 0 0,-1 0 0,0 0 0,1 0 0,-1 0 0,0 0 0,1 1 0,-1-1 0,0 1 0,1-1 0,-1 1 0,0-1 0,0 1 0,1-1 0,0 2 0,-1-1 0,0 0 0,0-1 0,0 1 0,0-1 0,0 1 0,0-1 0,0 1 0,0-1 0,1 1 0,-1-1 0,0 0 0,0 0 0,0 0 0,0 0 0,1 0 0,-1 0 0,0 0 0,0 0 0,0 0 0,0 0 0,1-1 0,-1 1 0,0 0 0,0-1 0,0 1 0,0-1 0,0 1 0,0-1 0,0 0 0,0 1 0,0-1 0,0 0 0,0 0 0,0 0 0,-1 0 0,1 1 0,0-1 0,-1 0 0,1 0 0,0 0 0,0-2 0,14-26 0,-2-1 0,-1-1 0,-1 0 0,-1 0 0,6-38 0,6-18 0,-14 57 0,11-34 0,-18 60 0,1-1 0,0 0 0,1 1 0,-1-1 0,1 1 0,0 0 0,0 0 0,0 0 0,7-6 0,-8 9 0,-1 0 0,1 0 0,0 0 0,-1 0 0,1 1 0,0-1 0,-1 1 0,1-1 0,0 1 0,0 0 0,-1 0 0,1-1 0,0 1 0,0 0 0,0 1 0,-1-1 0,1 0 0,0 0 0,0 1 0,-1-1 0,1 1 0,0 0 0,-1-1 0,1 1 0,0 0 0,-1 0 0,1 0 0,-1 0 0,2 2 0,6 4 0,0 1 0,0 0 0,10 14 0,-13-15 0,262 295 0,-258-290 0,36 38 0,-42-47 0,-1 0 0,1 0 0,0 0 0,0-1 0,0 1 0,0-1 0,1 0 0,-1 0 0,1 0 0,9 2 0,-12-5 0,0 1 0,0 0 0,1 0 0,-1-1 0,0 1 0,0-1 0,1 0 0,-1 1 0,0-1 0,0 0 0,0 0 0,0-1 0,0 1 0,0 0 0,-1-1 0,1 1 0,0-1 0,-1 1 0,1-1 0,-1 0 0,1 0 0,-1 0 0,0 0 0,0 0 0,1-2 0,18-28 0,-2-1 0,27-71 0,-15 31 0,21-40 0,5 3 0,4 2 0,112-150 0,-164 247 0,1 0 0,0 1 0,1 0 0,0 0 0,1 1 0,17-12 0,-26 20 0,1-1 0,-1 1 0,1 0 0,0 0 0,0 0 0,0 0 0,0 0 0,-1 0 0,1 1 0,0-1 0,0 1 0,0 0 0,0 0 0,0 0 0,0 1 0,0-1 0,0 1 0,0-1 0,0 1 0,0 0 0,0 0 0,0 0 0,-1 1 0,1-1 0,0 0 0,-1 1 0,1 0 0,-1 0 0,0 0 0,1 0 0,-1 0 0,0 0 0,0 0 0,-1 1 0,3 3 0,11 17 0,-1 1 0,-1 1 0,-1 0 0,15 48 0,9 20 0,-35-91 0,0 0 0,0 0 0,0 0 0,0-1 0,0 1 0,0 0 0,0-1 0,0 1 0,1 0 0,-1-1 0,1 0 0,-1 1 0,1-1 0,0 0 0,-1 0 0,4 2 0,-4-3 0,0 0 0,0 0 0,0 0 0,0 0 0,0 0 0,0 0 0,1 0 0,-1 0 0,0 0 0,0 0 0,0-1 0,0 1 0,0-1 0,0 1 0,0 0 0,0-1 0,0 0 0,0 1 0,0-1 0,0 0 0,1-1 0,5-6 0,0 0 0,0 0 0,-1-1 0,0 0 0,5-12 0,-2 5 0,45-78 0,-5 7 0,80-107 0,-122 185 0,0 0 0,1 1 0,0-1 0,1 2 0,0-1 0,14-8 0,-20 14 0,0 0 0,0 0 0,0 1 0,1-1 0,-1 1 0,1 0 0,-1 0 0,1 0 0,-1 1 0,1-1 0,-1 1 0,1 0 0,-1 0 0,1 0 0,0 0 0,-1 1 0,1 0 0,-1-1 0,1 1 0,-1 0 0,1 1 0,-1-1 0,6 4 0,-1 0 0,1 2 0,-1-1 0,0 1 0,-1 0 0,0 1 0,0 0 0,-1 0 0,0 0 0,0 1 0,-1 0 0,5 10 0,7 18 0,18 60 0,-3-6 0,-29-84 0,-1 0 0,1 0 0,1 0 0,-1 0 0,1 0 0,0 0 0,1-1 0,-1 1 0,8 6 0,-11-12 0,0-1 0,-1 1 0,1-1 0,0 0 0,0 1 0,-1-1 0,1 0 0,0 1 0,0-1 0,0 0 0,-1 0 0,1 0 0,0 0 0,0 0 0,0 0 0,-1 0 0,1 0 0,0 0 0,0 0 0,0 0 0,-1-1 0,1 1 0,0 0 0,0-1 0,-1 1 0,1 0 0,0-1 0,0 1 0,-1-1 0,1 1 0,0-1 0,-1 1 0,2-2 0,16-24 0,-17 24 0,20-39 0,29-78 0,-37 83 0,1 1 0,2 0 0,31-51 0,-43 81 0,0-1 0,0 1 0,0 0 0,1 0 0,0 0 0,0 1 0,0-1 0,1 1 0,5-3 0,-9 6 0,1 0 0,-1 0 0,0 0 0,1 0 0,-1 1 0,0-1 0,1 1 0,-1 0 0,1-1 0,-1 1 0,1 0 0,-1 1 0,0-1 0,1 0 0,-1 1 0,1-1 0,-1 1 0,0 0 0,1 0 0,-1 0 0,0 0 0,0 0 0,0 0 0,0 0 0,0 1 0,0-1 0,0 1 0,2 2 0,3 3 0,1 1 0,-2 1 0,1-1 0,-1 1 0,0 0 0,6 15 0,24 64 0,-20-45 0,8 20 0,-15-34 0,2-1 0,2 0 0,16 29 0,-28-55 0,0 0 0,0-1 0,0 1 0,0 0 0,0-1 0,0 1 0,0-1 0,1 1 0,-1-1 0,0 1 0,1-1 0,-1 0 0,1 0 0,0 0 0,-1 0 0,1 0 0,0 0 0,0 0 0,0 0 0,-1-1 0,1 1 0,0-1 0,0 0 0,0 1 0,0-1 0,0 0 0,0 0 0,0 0 0,0 0 0,0 0 0,0-1 0,0 1 0,0-1 0,0 1 0,-1-1 0,1 0 0,0 1 0,0-1 0,0 0 0,-1 0 0,1-1 0,-1 1 0,3-2 0,6-6 0,0-1 0,0 0 0,-1-1 0,-1 0 0,8-13 0,-11 18 0,49-75 0,82-114 0,-112 165 0,2 1 0,0 1 0,2 1 0,33-25 0,-52 45 0,0 1 0,0 0 0,1 1 0,-1 0 0,1 0 0,0 1 0,1 0 0,12-2 0,-19 5 0,-1 1 0,1-1 0,-1 1 0,1 0 0,0 0 0,-1 0 0,1 0 0,0 1 0,-1 0 0,1-1 0,-1 1 0,1 1 0,-1-1 0,0 0 0,1 1 0,-1 0 0,0 0 0,0 0 0,0 0 0,0 0 0,-1 0 0,1 1 0,0-1 0,-1 1 0,0 0 0,1 0 0,2 5 0,8 18 0,-2 0 0,0 1 0,-2 0 0,0 1 0,-2 0 0,4 31 0,10 39 0,-21-97 0,0 0 0,0 0 0,0-1 0,0 1 0,0 0 0,1 0 0,-1-1 0,0 1 0,0 0 0,1-1 0,-1 1 0,0 0 0,1-1 0,-1 1 0,1 0 0,-1-1 0,1 1 0,-1-1 0,1 1 0,-1-1 0,1 1 0,-1-1 0,1 1 0,0-1 0,0 1 0,0-2 0,0 1 0,0-1 0,0 0 0,0 0 0,0 1 0,0-1 0,-1 0 0,1 0 0,0 0 0,-1 0 0,1 0 0,0 0 0,-1 0 0,0 0 0,1 0 0,0-2 0,30-67 0,46-98 0,-60 136 0,2 0 0,45-58 0,-57 82 0,0 0 0,0 0 0,1 1 0,1 0 0,-1 0 0,17-9 0,-22 14 0,0 1 0,0-1 0,0 1 0,0 0 0,0 0 0,0 0 0,0 0 0,0 1 0,1-1 0,-1 1 0,0 0 0,1 0 0,-1 0 0,0 0 0,0 1 0,1-1 0,-1 1 0,0 0 0,0 0 0,0 0 0,0 0 0,0 0 0,0 1 0,0-1 0,5 5 0,-2-1 0,1 1 0,-1 0 0,-1 1 0,1 0 0,-1 0 0,0 0 0,6 13 0,23 59 0,-23-49 0,12 30 0,-9-21 0,22 43 0,-36-81 0,1 0 0,0 1 0,-1-1 0,1 0 0,0 1 0,0-1 0,-1 0 0,1 0 0,0 0 0,0 0 0,0 0 0,1 0 0,-1 0 0,0 0 0,0 0 0,0 0 0,1-1 0,-1 1 0,0-1 0,1 1 0,1 0 0,-2-1 0,0 0 0,1-1 0,-1 1 0,0 0 0,0-1 0,0 1 0,0-1 0,1 1 0,-1-1 0,0 0 0,0 1 0,0-1 0,0 0 0,0 0 0,-1 0 0,1 1 0,0-1 0,0 0 0,1-2 0,4-8 0,0 0 0,0 0 0,7-23 0,-10 26 0,21-56 0,3 2 0,2 1 0,3 1 0,3 2 0,59-77 0,-82 121 0,1 0 0,0 1 0,1 1 0,0 0 0,1 0 0,29-16 0,-38 25 0,1 0 0,-1 0 0,1 1 0,0 0 0,0 0 0,-1 1 0,1-1 0,1 2 0,6-1 0,-9 1 0,0 0 0,0 1 0,-1 0 0,1 0 0,-1 0 0,1 0 0,-1 1 0,1 0 0,-1 0 0,0 0 0,0 0 0,0 1 0,0-1 0,7 7 0,-2 1 0,0 0 0,0 0 0,-1 1 0,-1 0 0,0 1 0,0-1 0,-2 1 0,9 23 0,28 114 0,-25-80 0,-16-65 0,0-1 0,0 0 0,0 0 0,0 0 0,0 0 0,0 0 0,1 0 0,0-1 0,-1 1 0,1 0 0,0-1 0,4 5 0,-5-7 0,-1 0 0,1 1 0,0-1 0,-1 0 0,1 1 0,0-1 0,0 0 0,-1 0 0,1 0 0,0 0 0,0 0 0,-1 1 0,1-1 0,0-1 0,0 1 0,-1 0 0,1 0 0,0 0 0,0 0 0,-1 0 0,2-1 0,1-1 0,-1 1 0,0 0 0,0-1 0,1 0 0,-1 0 0,0 1 0,0-1 0,-1-1 0,3-1 0,22-32 0,36-69 0,-15 24 0,-42 74 0,128-193 0,-116 178 0,1 1 0,1 0 0,1 1 0,0 1 0,2 1 0,35-23 0,-53 38 0,1 1 0,0-1 0,0 1 0,0 0 0,0 0 0,0 0 0,0 1 0,0 0 0,1 0 0,-1 0 0,0 1 0,10-1 0,-11 2 0,0 0 0,0 0 0,0 0 0,1 1 0,-1-1 0,-1 1 0,1 0 0,0 0 0,0 1 0,-1-1 0,1 1 0,-1-1 0,0 1 0,1 0 0,-2 1 0,4 2 0,6 9 0,-1 1 0,-1 0 0,0 0 0,-1 1 0,12 33 0,23 96 0,-5-13 0,-37-127 0,0 0 0,1-1 0,-1 1 0,1-1 0,4 6 0,-6-10 0,-1-1 0,1 1 0,-1-1 0,1 1 0,-1-1 0,1 1 0,0-1 0,-1 1 0,1-1 0,-1 0 0,1 1 0,0-1 0,-1 0 0,1 1 0,0-1 0,0 0 0,-1 0 0,1 0 0,0 0 0,-1 0 0,1 0 0,0 0 0,0 0 0,-1 0 0,1 0 0,0 0 0,0 0 0,-1 0 0,1-1 0,0 1 0,-1 0 0,1 0 0,0-1 0,-1 1 0,1-1 0,-1 1 0,1 0 0,0-1 0,-1 1 0,1-1 0,-1 1 0,1-1 0,-1 0 0,0 1 0,1-1 0,-1 1 0,1-1 0,-1 0 0,0 1 0,0-1 0,1-1 0,78-138 0,-56 94 0,2 2 0,46-62 0,-66 100 0,1-1 0,0 1 0,0-1 0,1 2 0,0-1 0,0 1 0,0 0 0,14-7 0,-18 11 0,-1 0 0,0 0 0,1 0 0,-1 1 0,1-1 0,-1 1 0,1-1 0,-1 1 0,1 0 0,-1 0 0,1 0 0,0 1 0,-1-1 0,1 1 0,-1-1 0,0 1 0,1 0 0,-1 0 0,1 0 0,-1 0 0,0 0 0,0 0 0,0 1 0,1-1 0,-1 1 0,-1-1 0,1 1 0,0 0 0,0 0 0,-1 0 0,1 0 0,-1 0 0,3 4 0,4 8 0,-1 0 0,0 0 0,-1 1 0,-1 0 0,5 21 0,12 84 0,0-2 0,-21-114 0,-1-1 0,1 1 0,0-1 0,1 1 0,-1-1 0,1 0 0,-1 1 0,1-1 0,0 0 0,0 0 0,3 3 0,-4-5 0,-1-1 0,1 0 0,0 1 0,-1-1 0,1 0 0,-1 0 0,1 1 0,0-1 0,-1 0 0,1 0 0,0 0 0,-1 0 0,1 0 0,0 0 0,-1 0 0,1 0 0,-1 0 0,1 0 0,0 0 0,-1 0 0,1 0 0,0-1 0,0 1 0,1-1 0,0-1 0,1 1 0,-1-1 0,0 1 0,-1-1 0,1 0 0,0 0 0,0 1 0,1-4 0,98-141 0,-9 11 0,-73 111 0,0 2 0,1 0 0,34-28 0,-45 42 0,1 1 0,0 0 0,1 1 0,0 0 0,0 0 0,0 1 0,0 1 0,22-6 0,-28 9 0,0 0 0,0 0 0,0 1 0,0-1 0,0 1 0,-1 1 0,1-1 0,0 1 0,0-1 0,0 1 0,0 1 0,-1-1 0,1 1 0,-1 0 0,1 0 0,-1 0 0,1 0 0,-1 1 0,0 0 0,0 0 0,-1 0 0,1 0 0,6 7 0,-4 0 0,1-1 0,-1 1 0,0 0 0,7 20 0,-9-19 0,1 0 0,1 0 0,12 19 0,-17-29 0,0 1 0,0-1 0,0 0 0,1 1 0,-1-1 0,0 0 0,1 0 0,-1 0 0,0 0 0,1 0 0,-1 0 0,1-1 0,-1 1 0,1 0 0,0-1 0,-1 1 0,1-1 0,0 1 0,-1-1 0,1 0 0,0 0 0,0 0 0,-1 0 0,1 0 0,0 0 0,-1 0 0,1-1 0,0 1 0,-1-1 0,1 1 0,0-1 0,2-1 0,4-3 0,0 0 0,0 0 0,0-1 0,13-13 0,-6 5 0,41-34 0,74-47 0,-104 78 0,1 2 0,0 1 0,0 1 0,1 2 0,53-15 0,-76 25 0,0-1 0,0 1 0,0 0 0,1 1 0,-1-1 0,0 1 0,0 0 0,1 1 0,-1-1 0,0 1 0,0 0 0,0 0 0,0 0 0,0 1 0,0 0 0,0 0 0,0 0 0,0 1 0,-1-1 0,0 1 0,1 0 0,-1 0 0,0 1 0,0-1 0,-1 1 0,1 0 0,-1 0 0,0 0 0,0 1 0,0-1 0,0 1 0,2 7 0,4 7 0,-1 0 0,9 33 0,-2-6 0,-15-44 0,0 0 0,1-1 0,-1 1 0,1 0 0,0-1 0,0 1 0,-1-1 0,1 1 0,0-1 0,0 1 0,0-1 0,1 0 0,-1 1 0,0-1 0,0 0 0,1 0 0,-1 0 0,1 0 0,-1 0 0,3 1 0,-2-2 0,-1 0 0,1-1 0,0 1 0,-1-1 0,1 1 0,-1-1 0,1 0 0,-1 1 0,1-1 0,-1 0 0,1 0 0,-1 0 0,0 0 0,1 0 0,-1-1 0,0 1 0,0 0 0,0-1 0,0 1 0,0 0 0,0-1 0,0-2 0,6-6 0,114-156 0,-101 142 0,1 1 0,1 0 0,1 2 0,39-29 0,-56 46 0,0 0 0,1 0 0,-1 1 0,0 0 0,1 0 0,13-3 0,-18 5 0,0 1 0,0-1 0,0 1 0,1 0 0,-1 0 0,0 0 0,0 0 0,1 1 0,-1-1 0,0 1 0,0-1 0,0 1 0,1 0 0,-1 0 0,0 0 0,0 0 0,0 0 0,0 0 0,-1 0 0,1 1 0,0-1 0,0 1 0,-1-1 0,1 1 0,1 1 0,3 8 0,1 0 0,-2 1 0,0 0 0,0-1 0,-1 2 0,0-1 0,-1 0 0,0 1 0,-1-1 0,0 20 0,1-13 0,-1-1 0,2 1 0,7 22 0,-11-40 0,1 0 0,-1 0 0,0 1 0,1-1 0,-1 0 0,1 0 0,-1 0 0,1 0 0,0 0 0,-1 0 0,1 0 0,0 0 0,0 0 0,0 0 0,0 0 0,0 0 0,0 0 0,0-1 0,0 1 0,0 0 0,0-1 0,0 1 0,0-1 0,0 1 0,1-1 0,-1 1 0,0-1 0,0 0 0,1 0 0,-1 0 0,0 0 0,0 0 0,1 0 0,-1 0 0,0 0 0,0 0 0,1 0 0,-1-1 0,0 1 0,0-1 0,0 1 0,1-1 0,1 0 0,5-4 0,0 0 0,-1-1 0,1 0 0,12-13 0,-8 7 0,-9 9 0,26-23 0,38-27 0,-58 47 0,2-1 0,-1 1 0,1 1 0,-1 0 0,1 1 0,1 0 0,-1 0 0,17-2 0,-24 5 0,0 1 0,0-1 0,0 1 0,0 0 0,0 0 0,0 1 0,0-1 0,0 1 0,0 0 0,0 0 0,-1 0 0,1 0 0,0 1 0,-1-1 0,1 1 0,-1 0 0,1 0 0,-1 0 0,0 1 0,0-1 0,0 1 0,5 5 0,0 4 0,-1-1 0,0 1 0,0 0 0,-1 1 0,5 16 0,-6-15 0,1 0 0,0-1 0,1 0 0,8 12 0,-14-23 0,0-1 0,0 0 0,1 1 0,-1-1 0,0 0 0,1 0 0,-1 0 0,1 0 0,-1 0 0,1 0 0,-1 0 0,1 0 0,0-1 0,-1 1 0,1-1 0,0 1 0,0-1 0,-1 0 0,1 1 0,0-1 0,0 0 0,-1 0 0,1 0 0,0 0 0,0-1 0,0 1 0,-1-1 0,1 1 0,0-1 0,0 1 0,-1-1 0,1 0 0,2-1 0,6-4 0,-1-1 0,0 1 0,0-1 0,11-13 0,-10 10 0,32-30 0,-24 21 0,1 1 0,0 0 0,2 1 0,0 1 0,1 1 0,36-18 0,-56 32 0,1 0 0,-1 0 0,1 0 0,-1 0 0,1 0 0,0 1 0,0-1 0,-1 1 0,1 0 0,0 0 0,-1 0 0,1 0 0,0 0 0,0 1 0,-1-1 0,1 1 0,0 0 0,-1 0 0,1 0 0,4 2 0,-4 0 0,0-1 0,1 1 0,-2 0 0,1 0 0,0 0 0,0 1 0,-1-1 0,0 1 0,0-1 0,0 1 0,0 0 0,2 5 0,2 10 0,-1 1 0,-1-1 0,-1 1 0,2 30 0,-4-26 0,-2-17 0,1-1 0,0 0 0,0 0 0,1 0 0,0 0 0,0 1 0,0-1 0,1 0 0,0-1 0,0 1 0,6 10 0,-7-15 0,-1 0 0,1-1 0,0 1 0,0-1 0,0 1 0,0-1 0,0 1 0,0-1 0,0 0 0,0 1 0,0-1 0,0 0 0,0 0 0,0 0 0,0 0 0,0 0 0,1 0 0,-1 0 0,0 0 0,0 0 0,0 0 0,0-1 0,0 1 0,0 0 0,0-1 0,0 1 0,0-1 0,0 1 0,0-1 0,0 1 0,-1-1 0,1 0 0,0 1 0,0-1 0,0-1 0,33-30 0,-31 28 0,68-86 0,-54 65 0,1 2 0,1 0 0,1 1 0,2 0 0,23-18 0,-40 37 0,-1-1 0,1 1 0,0 1 0,0-1 0,0 1 0,0-1 0,0 1 0,0 1 0,1-1 0,-1 1 0,1 0 0,10 0 0,-13 1 0,1 0 0,-1 1 0,0 0 0,1 0 0,-1 0 0,0 0 0,0 0 0,0 1 0,0-1 0,0 1 0,0 0 0,0 0 0,0 0 0,-1 0 0,1 1 0,-1-1 0,0 1 0,1-1 0,-1 1 0,-1 0 0,4 5 0,1 3 0,-1 1 0,0 0 0,-1 0 0,6 23 0,-8-22 0,2 0 0,0-1 0,1 1 0,6 12 0,-10-23 0,-1-1 0,1 0 0,-1 0 0,1 1 0,0-1 0,-1 0 0,1 0 0,0 0 0,0 0 0,0 0 0,0 0 0,0 0 0,0 0 0,0 0 0,0-1 0,0 1 0,1 0 0,-1-1 0,0 1 0,0-1 0,1 1 0,-1-1 0,0 1 0,1-1 0,-1 0 0,0 0 0,1 0 0,-1 0 0,0 0 0,1 0 0,-1 0 0,0 0 0,1 0 0,-1-1 0,0 1 0,1-1 0,-1 1 0,0-1 0,0 1 0,1-1 0,1-1 0,4-3 0,-1-1 0,1 0 0,-1 0 0,0 0 0,7-10 0,-8 9 0,16-19 0,1 1 0,1 0 0,45-35 0,-58 53 0,0 0 0,1 0 0,-1 1 0,1 1 0,0-1 0,1 2 0,-1 0 0,1 0 0,0 1 0,0 1 0,0 0 0,0 0 0,20 1 0,-23 2 0,-1 0 0,0 1 0,1 0 0,-1 0 0,0 1 0,0 0 0,-1 0 0,1 1 0,-1 0 0,0 1 0,0 0 0,0 0 0,0 0 0,-1 1 0,0-1 0,0 2 0,0-1 0,-1 1 0,0-1 0,5 11 0,1 1 0,-1 0 0,-1 0 0,-1 1 0,0 1 0,-2-1 0,0 1 0,4 27 0,10 91-1365,-18-111-5461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11T14:29:01.219"/>
    </inkml:context>
    <inkml:brush xml:id="br0">
      <inkml:brushProperty name="width" value="0.1" units="cm"/>
      <inkml:brushProperty name="height" value="0.1" units="cm"/>
      <inkml:brushProperty name="color" value="#5B2D90"/>
    </inkml:brush>
  </inkml:definitions>
  <inkml:trace contextRef="#ctx0" brushRef="#br0">356 5734 24575,'-8'-2'0,"1"2"0,-1-3 0,1 2 0,0-2 0,-1 1 0,1-1 0,1 0 0,-1 0 0,0-1 0,1 1 0,-7-6 0,4 4 0,-47-26 0,21 12 0,0-2 0,2 0 0,-37-30 0,68 48 0,-1 2 0,1-2 0,-1 1 0,1-1 0,0 1 0,0-1 0,0 0 0,1 1 0,-1-1 0,1 0 0,0 0 0,0 0 0,0 0 0,0 0 0,1 0 0,-1 0 0,1 0 0,0 0 0,0 0 0,0 0 0,1 0 0,1-4 0,-1 3 0,1 1 0,1-1 0,-1 0 0,1 1 0,-1-1 0,1 1 0,0 0 0,1 0 0,-1 0 0,1 0 0,-1 1 0,1-1 0,0 1 0,0 0 0,1-1 0,5-1 0,-1 1 0,0 0 0,0 1 0,0 0 0,0 0 0,11-1 0,31-7 0,-50 9 0,1 1 0,-1-1 0,1 1 0,-1-1 0,1 1 0,-1-1 0,1 0 0,-1 0 0,0 0 0,0 1 0,1-1 0,-1 0 0,0-1 0,0 1 0,0 1 0,0-2 0,0 1 0,-1 0 0,1 0 0,0-1 0,0 0 0,-1-1 0,1 1 0,-1 0 0,0 0 0,0-1 0,-1 2 0,1-2 0,0 2 0,-1-2 0,0 1 0,1 0 0,-1 0 0,-2-3 0,-4-5 0,0 0 0,-1-1 0,-19-16 0,20 19 0,-17-14 0,-25-29 0,46 48 0,0-1 0,0 0 0,0 0 0,1-1 0,0 1 0,0 0 0,1-1 0,-1 1 0,1 0 0,0-1 0,0-5 0,1 7 0,1 1 0,0-1 0,-1 1 0,1 0 0,0 0 0,0-1 0,1 2 0,-1-2 0,0 1 0,1 0 0,0 1 0,-1-2 0,1 2 0,0-1 0,0 0 0,0 1 0,1-1 0,-1 0 0,0 2 0,1-2 0,-1 1 0,1 0 0,4-2 0,9-2 0,-1 0 0,33-6 0,-28 7 0,6-1 0,0-2 0,0 0 0,0-1 0,-1-2 0,-1 0 0,40-21 0,-61 29 0,0 0 0,0 1 0,-1-2 0,1 2 0,-1-2 0,1 1 0,-1-1 0,0 1 0,0-1 0,0 1 0,-1-1 0,1 1 0,-1-1 0,1 0 0,-1 0 0,0 1 0,-1-2 0,1 2 0,0-1 0,-1-6 0,-1 6 0,0 0 0,0 0 0,0-1 0,-1 0 0,1 1 0,-1 0 0,0 0 0,0 0 0,0 0 0,-1 0 0,0 0 0,1 1 0,-1-1 0,0 0 0,-1 1 0,-4-4 0,-25-13 0,0 2 0,-1 1 0,-1 0 0,-57-16 0,90 31 0,0 0 0,0 0 0,0 0 0,0 0 0,1 1 0,-1-1 0,0 0 0,1 0 0,-1 0 0,1 0 0,-3-2 0,4 2 0,0 1 0,-1-1 0,1 0 0,0 1 0,-1-1 0,1 0 0,0 1 0,0 0 0,0-1 0,0 0 0,0 0 0,-1 1 0,1-1 0,1 1 0,-1-1 0,0 0 0,0 1 0,0-1 0,0 0 0,0 0 0,1 1 0,1-4 0,1 1 0,0 1 0,-1-1 0,1 0 0,0 1 0,1-1 0,-1 1 0,1 0 0,5-3 0,28-16 0,-6 4 0,-1-1 0,36-27 0,-63 43 0,0-1 0,0 1 0,-1-1 0,1 1 0,-1-1 0,1 0 0,-1 0 0,0 0 0,0 0 0,-1 0 0,1 0 0,-1-1 0,0 1 0,0 0 0,0 0 0,0-1 0,-1 0 0,0 1 0,0 0 0,0-1 0,0 1 0,-1-1 0,1 1 0,-3-5 0,1 4 0,0 0 0,-1 0 0,0 0 0,0 0 0,0 1 0,0-1 0,-1 0 0,1 1 0,-1 0 0,-1 0 0,1-1 0,0 2 0,-1 0 0,0-1 0,1 1 0,-1-1 0,-8-1 0,9 2 0,-5 0 0,0-2 0,0 1 0,0-1 0,-13-9 0,21 13 0,-1 0 0,1-1 0,0-1 0,0 1 0,-1 1 0,1-1 0,0 0 0,0-1 0,0 1 0,0 0 0,1 0 0,-1 0 0,0 0 0,1-1 0,-1 1 0,1-1 0,-1 2 0,1-2 0,0 0 0,-1 2 0,1-2 0,0 0 0,0 1 0,0 0 0,0 0 0,1-1 0,-1 1 0,0 0 0,1-1 0,-1 1 0,1 0 0,0-1 0,-1 1 0,1 0 0,2-2 0,5-6 0,2 1 0,-1 0 0,2 0 0,-1 1 0,1-1 0,1 2 0,-1 0 0,1 0 0,26-8 0,-21 6 0,-1 1 0,1 0 0,-1-2 0,21-14 0,-34 20 0,0-1 0,0 1 0,0 0 0,0 0 0,-1-1 0,0 0 0,0 1 0,0-1 0,0 0 0,-1 1 0,0-2 0,0 1 0,1-7 0,-2 7 0,1 0 0,0 0 0,0 0 0,0 0 0,1-1 0,0 1 0,-1 1 0,2-1 0,-1 1 0,0-1 0,1 0 0,4-4 0,4 1 0,0 0 0,0 0 0,1 1 0,0 1 0,0-1 0,1 1 0,17-5 0,-14 5 0,0 0 0,0-2 0,-1 1 0,18-11 0,-29 13 0,1 1 0,-1 0 0,0-1 0,0 0 0,0 0 0,0 1 0,-1-1 0,0-1 0,0 1 0,0 0 0,-1-1 0,0 1 0,0-1 0,0 0 0,-1 0 0,1-7 0,-1 6 0,0 1 0,-1-1 0,0 0 0,0 1 0,-1-1 0,0 0 0,0 0 0,-1 2 0,0-2 0,0 0 0,0 0 0,-1 1 0,-4-7 0,-4 0 0,0-1 0,-1 1 0,-20-17 0,9 9 0,21 18 0,0 1 0,0 0 0,1-1 0,-1 0 0,0 1 0,1-1 0,-1 1 0,1-2 0,0 2 0,0-1 0,0-1 0,0 2 0,0-2 0,0 2 0,1-2 0,-1 2 0,1-2 0,0 2 0,-1-2 0,1 2 0,0-2 0,1 1 0,-1 0 0,0 0 0,1 0 0,0-1 0,-1 2 0,1-2 0,0 2 0,0-1 0,0 0 0,1 0 0,-1 0 0,3-2 0,3-6 0,0 0 0,0 0 0,-2 0 0,0-1 0,0 0 0,-1 1 0,0-2 0,-2 2 0,1-2 0,-2 1 0,0 0 0,0-1 0,-1 1 0,-1-1 0,0 2 0,-1-2 0,-1 1 0,0 0 0,-1 0 0,0 0 0,-1 1 0,-1-1 0,0 1 0,0 0 0,-1 0 0,-1 1 0,0-1 0,-11-9 0,3 5 0,0 2 0,-36-23 0,34 24 0,0-1 0,-24-21 0,37 28 0,1 0 0,0 0 0,0 0 0,1-1 0,0 1 0,-4-10 0,6 12 0,0 0 0,0 0 0,0 0 0,-1 0 0,1 0 0,-1 0 0,0 1 0,0-2 0,0 2 0,-1-1 0,1 1 0,-1 0 0,0-1 0,0 1 0,0 0 0,0 0 0,0 0 0,0 0 0,-1 1 0,1-1 0,-1 0 0,1 2 0,-8-3 0,-30-3 0,32 5 0,1 0 0,0 0 0,0 0 0,0-1 0,0-1 0,-11-2 0,16 3 0,1 1 0,0 0 0,0-1 0,0 1 0,0 0 0,0-1 0,0 0 0,0 0 0,1 0 0,-1 1 0,1-2 0,0 2 0,-1-1 0,1 0 0,0-1 0,0 1 0,1 0 0,-1 0 0,1 0 0,-1-1 0,1 1 0,0 0 0,0 0 0,0-3 0,1-1 0,0 1 0,0-1 0,1 1 0,0-1 0,0 1 0,1 0 0,-1 0 0,2 0 0,-1 0 0,6-7 0,15-24 0,-22 31 0,1 0 0,0 0 0,0 0 0,1 0 0,0 1 0,0-1 0,0 1 0,1 0 0,0-1 0,0 1 0,9-5 0,0 2 0,0 0 0,1 1 0,29-9 0,-23 8 0,172-57 0,-148 46 0,-1-1 0,48-27 0,-89 44 0,4-1 0,-1 0 0,0-1 0,0 1 0,0-1 0,-1 0 0,0-1 0,0 1 0,0-1 0,6-7 0,-11 10 0,0 0 0,0 1 0,0-1 0,0 0 0,0 1 0,0-1 0,0 0 0,-1 1 0,1-1 0,-1 1 0,1 0 0,-1-1 0,0 0 0,0 1 0,1 0 0,-1-1 0,-1 1 0,1 0 0,0-1 0,0 2 0,0-2 0,-1 1 0,1 0 0,-1 0 0,-1-1 0,1 0 0,0 1 0,0-1 0,0 0 0,0 1 0,1-1 0,-1 1 0,1-2 0,-1 2 0,1-2 0,0 1 0,0 0 0,-1-3 0,2 5 0,0-1 0,0 0 0,0 1 0,0 0 0,0-1 0,0 0 0,0 1 0,0-1 0,1 0 0,-1 1 0,0 0 0,0-1 0,1 1 0,-1-1 0,0 0 0,1 1 0,-1-1 0,0 1 0,1-1 0,-1 1 0,1 0 0,-1 0 0,1-1 0,-1 1 0,1-1 0,0 1 0,-1 0 0,1-1 0,-1 1 0,1 0 0,0-1 0,-1 1 0,1 0 0,0 0 0,-1 0 0,1 0 0,0 0 0,0 0 0,-1 0 0,1 0 0,0 0 0,1 0 0,1 0 0,0 1 0,0-1 0,-1 1 0,1 0 0,0-1 0,0 1 0,0 0 0,0 0 0,4 2 0,11 10 0,-1 0 0,0 0 0,-1 1 0,0 1 0,13 17 0,-3-4 0,18 19 0,26 25 0,-69-70 0,0-1 0,0 0 0,0 0 0,0-1 0,0 1 0,0 0 0,0 0 0,1-1 0,-1 1 0,0-1 0,0 1 0,1-1 0,-1 1 0,1-1 0,-1 0 0,0 1 0,1-1 0,-1 0 0,1 0 0,-1 0 0,1 1 0,-1-2 0,1 1 0,-1 0 0,1 0 0,-1 0 0,1-1 0,-1 1 0,0-1 0,1 1 0,-1-1 0,0 1 0,1 0 0,-1-1 0,0 0 0,0 0 0,1 0 0,-1 1 0,0-1 0,0 0 0,0 0 0,0 0 0,0-1 0,6-6 0,0 1 0,-1-1 0,-1 0 0,7-13 0,-10 18 0,14-30 0,16-49 0,-23 54 0,3-2 0,28-49 0,-38 77 0,-1-1 0,1 0 0,0 1 0,1-1 0,-1 1 0,1-1 0,-1 1 0,1 0 0,0 0 0,0 0 0,0 0 0,5-2 0,-6 3 0,0 1 0,0-1 0,0 1 0,0-1 0,0 1 0,0 0 0,0-1 0,1 1 0,-1 0 0,0 1 0,0-1 0,0 0 0,0 0 0,0 1 0,0 0 0,0-1 0,0 1 0,0-1 0,0 1 0,0 0 0,0 0 0,0 0 0,1 1 0,4 2 0,0-1 0,0 2 0,0-2 0,1-1 0,7 4 0,-11-5 0,0 0 0,0-1 0,-1 0 0,1 0 0,0 0 0,0 0 0,0 0 0,0 0 0,0 0 0,0-1 0,-1 0 0,1 0 0,4-1 0,13-6 0,-1-1 0,0 0 0,-1-1 0,-1-1 0,0 0 0,25-21 0,-11 9 0,13-9 0,-18 12 0,47-27 0,-72 46 0,-1 0 0,1-1 0,0 2 0,0-1 0,0 0 0,0 0 0,0 1 0,0-1 0,0 1 0,0 0 0,0-1 0,0 1 0,0 0 0,1-1 0,-1 1 0,0 0 0,0 0 0,0 1 0,0-1 0,4 1 0,-2 0 0,-1 1 0,1 0 0,-1 0 0,0 0 0,0 0 0,0 0 0,0 1 0,3 3 0,6 5 0,-11-10 0,0 0 0,0-1 0,-1 0 0,1 0 0,0 1 0,0 0 0,0-1 0,0 0 0,0 1 0,0-1 0,0 1 0,0-1 0,0 0 0,0 0 0,0 0 0,0 0 0,0 0 0,0 0 0,0 0 0,0 0 0,0 0 0,0 0 0,0 0 0,0 0 0,0 0 0,0-1 0,0 1 0,-1 0 0,1-1 0,0 1 0,0-1 0,0 1 0,0-1 0,0 1 0,-1 0 0,1-1 0,0 0 0,0 0 0,-1 1 0,1-1 0,-1 1 0,1-1 0,0-1 0,5-5 0,0-1 0,-1 1 0,6-12 0,-9 15 0,31-54 0,3 0 0,3 3 0,3 0 0,71-69 0,-111 122 0,1-1 0,0 0 0,0 1 0,0 0 0,1 0 0,-1-1 0,1 2 0,-1-1 0,1 0 0,0 1 0,0-1 0,5 0 0,-7 2 0,0 0 0,-1 0 0,1 0 0,0 0 0,-1 0 0,1 0 0,-1 1 0,1-1 0,0 0 0,-1 0 0,1 1 0,-1-1 0,1 1 0,-1 0 0,0 0 0,1-1 0,-1 1 0,0 0 0,0 0 0,1 0 0,-1-1 0,0 2 0,0-1 0,0 0 0,0 0 0,-1 0 0,1 0 0,0 1 0,0-2 0,-1 2 0,1 0 0,-1-1 0,1 1 0,3 10 0,-2-4 0,1 0 0,0 0 0,8 13 0,-10-20 0,-1 0 0,0 0 0,1-1 0,-1 1 0,1-1 0,-1 1 0,1 0 0,-1 0 0,1-1 0,-1 0 0,1 1 0,0-1 0,-1 1 0,1-1 0,0 1 0,0-1 0,-1 1 0,1-1 0,0 0 0,0 0 0,0 0 0,0 1 0,0-1 0,-1 0 0,1 0 0,0 0 0,0 0 0,0 0 0,0 0 0,0 0 0,0 0 0,0 0 0,0 0 0,0 0 0,-1 0 0,1-1 0,0 1 0,0 0 0,0 0 0,0 0 0,0-1 0,-1 1 0,1-1 0,0 1 0,-1-1 0,1 1 0,0-1 0,-1 1 0,1 0 0,1-3 0,14-12 0,0-2 0,22-30 0,-2 1 0,-9 15 0,95-104 0,-102 115 0,0 3 0,2-1 0,0 0 0,42-21 0,-52 31 0,0 2 0,1 1 0,25-9 0,-35 13 0,0 0 0,-1 0 0,1 1 0,0-1 0,0 0 0,0 1 0,-1-1 0,1 1 0,0 0 0,0 0 0,0 0 0,0 0 0,0 1 0,-1-1 0,1 1 0,0 0 0,0-1 0,-1 0 0,1 2 0,0-1 0,-1 0 0,1 0 0,-1 0 0,1 1 0,-1-1 0,3 2 0,1 5 0,0-1 0,0 2 0,0-1 0,7 16 0,-9-16 0,0 0 0,1 0 0,0 0 0,0-1 0,11 10 0,-15-16 0,0 0 0,0 0 0,0 0 0,0-1 0,0 1 0,0 0 0,1 0 0,-1 0 0,0 0 0,1-1 0,-1 0 0,0 0 0,1 1 0,-1-1 0,1 0 0,-1 1 0,1-1 0,-1 0 0,1 0 0,2 0 0,-1 0 0,0-1 0,-1 0 0,1 1 0,0-1 0,-1 0 0,1 0 0,0-1 0,-1 2 0,0-2 0,4-1 0,6-6 0,-1 0 0,-1 0 0,14-16 0,-15 16 0,110-134 0,-81 94 0,86-86 0,-118 129 0,0 1 0,0 0 0,1 0 0,0 1 0,12-6 0,-18 9 0,1 0 0,-1 0 0,0 1 0,1-1 0,0 0 0,-1 1 0,1 0 0,-1 0 0,1 0 0,0-1 0,-1 1 0,1 0 0,0 0 0,-1 0 0,1 0 0,0 0 0,-1 0 0,1 1 0,0-1 0,-1 0 0,1 0 0,0 1 0,-1-1 0,1 1 0,-1 0 0,1 0 0,-1 0 0,0-1 0,1 1 0,-1 0 0,0 0 0,0 0 0,1-1 0,0 4 0,3 1 0,-1 2 0,0-1 0,-1 1 0,0 0 0,0 0 0,3 13 0,12 25 0,-18-43 0,1-1 0,0 0 0,1 0 0,-1 1 0,0-2 0,0 2 0,1-1 0,-1 1 0,0-2 0,1 1 0,0 0 0,-1 0 0,1 0 0,-1-1 0,1 1 0,0 0 0,0-1 0,0 1 0,-1-1 0,1 1 0,0-1 0,0 0 0,0 0 0,0 0 0,0 0 0,0 0 0,0 0 0,0 0 0,-1 0 0,1-1 0,0 1 0,0-1 0,0 1 0,3-2 0,7-2 0,1-1 0,-1 0 0,21-12 0,-28 14 0,106-58 0,162-82 0,-179 101 0,160-54 0,-241 92 0,-1 1 0,1 0 0,0 0 0,0 1 0,0 0 0,25-1 0,-34 3 0,1 1 0,-1-1 0,1 1 0,-1 0 0,1-1 0,-1 2 0,0-1 0,1 0 0,-1 1 0,0 0 0,0-1 0,0 2 0,-1-1 0,1 0 0,0 0 0,-1 1 0,0 0 0,0-1 0,0 2 0,0-2 0,0 1 0,2 5 0,0-1 0,-1 1 0,-1 0 0,0-1 0,4 14 0,-6-15 0,0 0 0,1-1 0,0 1 0,0 0 0,1-1 0,0 0 0,0 1 0,1-1 0,0 0 0,6 6 0,-8-9 0,0-1 0,0 0 0,0 1 0,0-1 0,0 0 0,0-1 0,1 1 0,-1 0 0,0 0 0,1 0 0,-1-1 0,1 0 0,-1 1 0,1-1 0,-1 0 0,1 0 0,-1 0 0,1 0 0,-1 0 0,1 0 0,-1-1 0,1 1 0,3-1 0,5-2 0,0-1 0,0 0 0,19-10 0,-27 13 0,447-191 0,-354 159 0,2 2 0,190-35 0,-273 62 0,0 2 0,-1 0 0,1 1 0,0 1 0,0 0 0,0 0 0,18 3 0,-27-2 0,-1 0 0,0 0 0,0 0 0,0 1 0,0 0 0,0 0 0,0 0 0,-1 1 0,1-1 0,-1 0 0,0 2 0,0-2 0,0 1 0,-1 1 0,1-1 0,-1 0 0,0 1 0,0 0 0,0 0 0,-1 0 0,1 0 0,2 6 0,0 6 0,0-1 0,-2 1 0,0-1 0,-1 1 0,-1 25 0,3 24 0,-3-62 0,-1 0 0,1 1 0,0-2 0,0 1 0,0 1 0,1-2 0,2 5 0,-4-6 0,0-1 0,1 1 0,-1 0 0,1-1 0,0 1 0,-1-1 0,1 0 0,-1 1 0,1-1 0,0 1 0,-1-1 0,1 1 0,0-1 0,0 0 0,-1 1 0,1-1 0,0 0 0,0 1 0,0-1 0,-1 0 0,1 0 0,0 0 0,0 0 0,0 0 0,0 0 0,-1 0 0,1 0 0,0 0 0,0 0 0,0-1 0,-1 1 0,1 0 0,0 0 0,0-1 0,0 1 0,-1 0 0,1-1 0,0 1 0,-1-1 0,2 0 0,9-6 0,-1 0 0,0-1 0,-1 0 0,0 0 0,15-19 0,9-8 0,141-121 0,-145 134 0,1 0 0,1 2 0,1 0 0,51-22 0,-76 40 0,-1-2 0,1 2 0,-1 0 0,1 0 0,0 0 0,0 1 0,0 0 0,0 0 0,0 0 0,11 0 0,-15 2 0,0-1 0,0 1 0,1-1 0,-1 1 0,0 0 0,0-1 0,0 2 0,0-1 0,0 0 0,0 0 0,-1 1 0,1 0 0,-1-1 0,1 1 0,-1 0 0,1 0 0,-1 0 0,0 0 0,0 0 0,0 0 0,-1 0 0,1 1 0,-1-1 0,2 4 0,1 2 0,-1 0 0,-1 1 0,0-1 0,0 0 0,-1 0 0,0 12 0,0-11 0,0 0 0,0-1 0,1 1 0,4 13 0,-5-21 0,-1-1 0,0 1 0,1 0 0,-1 0 0,0-1 0,1 1 0,-1-1 0,1 0 0,0 1 0,-1 0 0,1-1 0,-1 1 0,1-1 0,0 1 0,-1-1 0,1 0 0,0 0 0,0 1 0,0-1 0,-1 0 0,1 1 0,0-1 0,0 0 0,0 0 0,0 0 0,-1 1 0,1-1 0,0 0 0,0 0 0,0 0 0,0-1 0,0 1 0,-1 0 0,1 0 0,0 0 0,0-1 0,0 1 0,0 0 0,-1-1 0,1 1 0,0 0 0,0 0 0,0-1 0,34-20 0,-32 18 0,107-86 0,-68 53 0,52-35 0,63-26 0,-129 81 0,2 2 0,-1 0 0,58-17 0,-80 29 0,0 0 0,0 1 0,0-1 0,0 1 0,1 0 0,-1 1 0,0 0 0,0 0 0,1 0 0,12 1 0,-16 1 0,1-1 0,-1 0 0,1 1 0,-1 0 0,0-1 0,1 1 0,-1 0 0,0 1 0,-1-1 0,1 1 0,0-1 0,-1 1 0,0 0 0,0 0 0,0 0 0,5 7 0,2 5 0,-1-1 0,-1 2 0,0-1 0,7 25 0,12 70 0,-23-91 0,13 69 0,18 67 0,-34-150 0,12 30 0,-12-33 0,-1-1 0,1 0 0,0 1 0,0-1 0,0 0 0,0 1 0,0-1 0,0 0 0,0 0 0,0 0 0,0 1 0,1-2 0,-1 1 0,1 0 0,-1 0 0,1 0 0,-1 0 0,3 0 0,-3-1 0,1 0 0,-1 0 0,0 0 0,0 0 0,0 0 0,0 0 0,0 0 0,0 0 0,0-1 0,0 1 0,0 0 0,0 0 0,0 0 0,0-1 0,0 1 0,0-1 0,0 1 0,0-1 0,-1 0 0,1 0 0,0 1 0,0 0 0,-1-1 0,2-1 0,16-23 0,-15 22 0,57-96 0,-29 44 0,4 0 0,76-89 0,-110 143 0,5-5 0,-1 0 0,1 1 0,12-9 0,-17 14 0,0-1 0,-1 0 0,1 1 0,0-1 0,-1 1 0,1 0 0,0-1 0,0 1 0,0-1 0,-1 1 0,1 0 0,0-1 0,0 1 0,0 0 0,0-1 0,0 1 0,0 0 0,0 0 0,0 0 0,0 0 0,0 0 0,-1 0 0,1 0 0,0 0 0,0 1 0,0-1 0,0 0 0,0 0 0,0 1 0,0-1 0,0 1 0,-1-1 0,1 0 0,0 1 0,0-1 0,-1 0 0,1 1 0,0-1 0,-1 1 0,1 0 0,0 0 0,-1-1 0,1 0 0,-1 1 0,1 0 0,-1 1 0,10 24 0,-8-20 0,0 1 0,0 0 0,1 0 0,0-1 0,5 7 0,-7-11 0,0-1 0,-1 0 0,1-1 0,0 2 0,0-1 0,1 0 0,-1-1 0,0 1 0,0 0 0,0 0 0,1 0 0,-1 0 0,0-1 0,1 0 0,-1 1 0,1-1 0,-1 1 0,1-1 0,-1 1 0,1-1 0,-1 0 0,1 0 0,0 0 0,-1 0 0,1 0 0,-1 0 0,1 0 0,-1 0 0,1 0 0,-1-1 0,1 1 0,-1-1 0,3 0 0,6-3 0,0 1 0,-1-2 0,1 1 0,-1-1 0,0-1 0,0 1 0,10-10 0,54-52 0,-57 52 0,166-167 0,230-214 0,-395 383 0,54-45 0,-66 54 0,1 0 0,0 1 0,0 0 0,0-1 0,1 1 0,0 1 0,-1-1 0,1 1 0,13-2 0,-19 3 0,1 1 0,0 0 0,-1 0 0,1 0 0,0 0 0,-1 0 0,1 0 0,0 0 0,-1 1 0,1-1 0,0 0 0,-1 1 0,1-1 0,0 0 0,-1 1 0,1 0 0,-1 0 0,0 0 0,1 0 0,-1-1 0,0 1 0,1 0 0,-1 0 0,0 0 0,0 0 0,0 0 0,0 0 0,0 0 0,1 2 0,0 3 0,1-1 0,-1 0 0,1 1 0,-2-1 0,3 11 0,0 22 0,-2-2 0,-7 74 0,1-75 0,2-1 0,2 0 0,10 63 0,-9-94 0,0 2 0,0-1 0,0-1 0,1 1 0,0-1 0,0 1 0,0 0 0,0-1 0,1 0 0,5 6 0,-7-8 0,1 1 0,-1-2 0,1 1 0,0 0 0,-1 0 0,1 0 0,0-1 0,0 1 0,0 0 0,0 0 0,0-1 0,0 1 0,0-1 0,0 0 0,0 0 0,0 0 0,0 0 0,0 0 0,0 0 0,0 0 0,0 0 0,0 0 0,0 0 0,0-1 0,3 0 0,8-4 0,-1 0 0,0 0 0,0-1 0,-1-1 0,0 1 0,0-2 0,10-8 0,21-13 0,-14 12 0,0 0 0,1 2 0,1 1 0,0 1 0,1 1 0,1 1 0,0 1 0,1 1 0,45-6 0,-71 14 0,0 0 0,0 0 0,1 1 0,-1 0 0,0 0 0,0 0 0,1 1 0,9 2 0,-13-2 0,0 0 0,0 1 0,0-1 0,0 1 0,-1 0 0,1 0 0,-1 0 0,1 0 0,-1 1 0,0-1 0,0 1 0,0 0 0,0-1 0,-1 1 0,4 4 0,1 4 0,0 1 0,-1-1 0,0 1 0,-1 0 0,-1-1 0,4 15 0,7 79 0,-2-16 0,-13-87 0,0-1 0,1 1 0,-1-2 0,0 2 0,0 0 0,1-2 0,-1 2 0,1 0 0,0-1 0,-1 0 0,1 0 0,0 0 0,0 0 0,0 0 0,0 1 0,0-1 0,0-1 0,0 1 0,1 0 0,-1 0 0,0 0 0,2 0 0,-1-1 0,-1 1 0,0-1 0,1 0 0,-1-1 0,1 1 0,-1 0 0,0 0 0,1 0 0,-1 0 0,1 0 0,-1-1 0,0 0 0,0 1 0,1-1 0,-1 0 0,0 1 0,0-1 0,0 1 0,0-1 0,1-1 0,8-6 0,0-1 0,-1 0 0,15-19 0,56-82 0,25-30 0,-84 116 0,0 1 0,2 1 0,40-31 0,-55 47 0,0 0 0,0 1 0,1 0 0,0 1 0,0-1 0,13-4 0,-20 9 0,0-1 0,0 0 0,0 0 0,0 1 0,0 0 0,0 0 0,0 0 0,0 0 0,1-1 0,-1 1 0,0 1 0,0-1 0,0 0 0,0 0 0,0 0 0,0 0 0,0 1 0,0 0 0,0 0 0,0 0 0,0-1 0,0 1 0,0 0 0,0 0 0,-1 0 0,1 0 0,0 0 0,-1 1 0,1-1 0,-1 0 0,0 1 0,0-1 0,1 0 0,-1 1 0,1 3 0,4 5 0,-2-1 0,1 1 0,-2 1 0,1-1 0,-2 1 0,2 12 0,-1 68 0,-4-70 0,2-1 0,0 0 0,1 1 0,1-1 0,10 29 0,-12-47 0,-1 0 0,1 1 0,0-2 0,0 1 0,1 0 0,-1 0 0,0 0 0,1 0 0,-1 0 0,1-1 0,0 1 0,0-1 0,0 1 0,0 0 0,0-1 0,4 2 0,-5-2 0,1-1 0,0 0 0,0 0 0,0 1 0,-1-1 0,1 0 0,0 0 0,0 0 0,0 0 0,0 0 0,-1 0 0,1-1 0,0 1 0,0 0 0,0 0 0,-1-1 0,1 1 0,2-3 0,6-2 0,-1 1 0,0-2 0,0-1 0,-1 2 0,0-2 0,11-11 0,127-142 0,-90 96 0,74-67 0,-128 129 0,26-18 0,-27 19 0,-1 1 0,1-1 0,0 1 0,-1-1 0,1 1 0,0-1 0,0 1 0,-1 0 0,1 0 0,0 0 0,0 0 0,0 0 0,0 0 0,-1 0 0,1 0 0,0 0 0,0 0 0,0 0 0,0 0 0,-1 0 0,1 0 0,0 0 0,0 0 0,0 0 0,-1 0 0,1 0 0,0 1 0,0-1 0,-1 1 0,1-1 0,0 1 0,-1-1 0,1 1 0,0-1 0,-1 0 0,1 0 0,0 2 0,2 2 0,-1 0 0,0 0 0,0 0 0,0 0 0,0 1 0,-1-1 0,0 1 0,0 3 0,4 45 0,-5-39 0,1 149 0,1 27 0,-2-179 0,1 0 0,1 0 0,0 0 0,0 0 0,2 0 0,-1-1 0,8 14 0,-11-23 0,1 0 0,-1-1 0,1 1 0,-1 0 0,1 0 0,0 0 0,-1-1 0,1 1 0,0 0 0,0 0 0,0 0 0,0-1 0,0 0 0,0 1 0,0 0 0,0-1 0,0 1 0,0-1 0,0 1 0,0-1 0,0 0 0,0 1 0,0-1 0,0 0 0,1 0 0,-1 0 0,0 0 0,0 0 0,0 0 0,0 0 0,1 0 0,-1 0 0,0 0 0,0-1 0,0 1 0,0 0 0,0-1 0,0 1 0,0-1 0,0 0 0,0 1 0,2-1 0,3-3 0,1 0 0,-1-1 0,0 0 0,9-10 0,-13 13 0,23-24 0,139-129 0,-140 136 0,1 0 0,1 1 0,1 1 0,1 1 0,40-18 0,-55 29 0,-1 0 0,2 1 0,-1 0 0,0 1 0,1 0 0,0 0 0,0 2 0,0-1 0,0 1 0,0 1 0,0 0 0,24 3 0,-26-1 0,0 1 0,0-1 0,-1 1 0,0 1 0,0 0 0,0 0 0,0 1 0,-1 0 0,0 0 0,0 1 0,0 0 0,-1 1 0,0 0 0,-1 0 0,9 9 0,7 13 0,-1 1 0,-1 0 0,24 51 0,6 5 0,-52-83 0,1-2 0,0 1 0,0 0 0,1 0 0,-1 0 0,0-1 0,1 1 0,-1 0 0,1-1 0,-1 0 0,1 1 0,0-1 0,0 0 0,0 1 0,0-2 0,0 2 0,0-1 0,1 0 0,-1 0 0,0-1 0,5 2 0,-5-3 0,1 0 0,0 1 0,0-1 0,0 0 0,-1 0 0,1 0 0,-1 0 0,1 0 0,-1-1 0,0 1 0,1-1 0,-1 0 0,0 1 0,0-1 0,0 0 0,-1 0 0,4-4 0,79-101 0,-58 71 0,35-38 0,-55 68 0,-1 0 0,1 1 0,1 0 0,10-8 0,-16 13 0,0-1 0,1 0 0,-1 1 0,0-1 0,0 0 0,0 0 0,1 1 0,-1 0 0,0 0 0,0-1 0,1 1 0,-1 0 0,1-1 0,-1 1 0,0 0 0,1 0 0,-1 0 0,0 0 0,1 0 0,-1 0 0,1 0 0,-1 1 0,0-1 0,1 0 0,-1 1 0,0-1 0,1 0 0,-1 0 0,0 1 0,0 0 0,0 0 0,1-1 0,-1 1 0,0 0 0,0-1 0,0 1 0,0 0 0,-1 0 0,2 1 0,4 7 0,-1-1 0,0 1 0,-1 0 0,0 1 0,0-1 0,-2 1 0,3 11 0,-4-12 0,1 0 0,0-1 0,1 1 0,0-1 0,1 0 0,0 1 0,0-1 0,1 0 0,11 13 0,-15-20 0,0 0 0,1 0 0,-1-1 0,0 1 0,0 0 0,0 0 0,1 0 0,-1-1 0,0 0 0,1 1 0,-1-1 0,1 1 0,-1-1 0,1 1 0,-1-1 0,0 0 0,1 0 0,0 0 0,-1 1 0,1-1 0,-1-1 0,1 1 0,-1 0 0,1 0 0,-1-1 0,0 1 0,1-1 0,-1 1 0,1-1 0,-1 1 0,0 0 0,1-1 0,-1 0 0,0 0 0,0 0 0,1 1 0,-1-1 0,0 0 0,0 0 0,1-1 0,6-6 0,0 1 0,0-1 0,11-16 0,-15 19 0,7-11 0,2-1 0,23-25 0,-33 39 0,1 0 0,0-1 0,0 1 0,0 0 0,0 0 0,0 0 0,1 1 0,0-1 0,-1 1 0,1 0 0,0 1 0,9-4 0,-12 5 0,0 0 0,0 0 0,0 0 0,0 0 0,0 0 0,1 0 0,-1 1 0,0-1 0,0 0 0,0 0 0,0 1 0,0 0 0,-1 0 0,1-1 0,0 1 0,0 0 0,0 0 0,-1 0 0,1 0 0,-1 0 0,1 0 0,-1 1 0,1-1 0,-1 0 0,0 1 0,0-1 0,0 0 0,1 3 0,4 4 0,-1 1 0,0 0 0,5 14 0,-8-19 0,18 58 0,-16-45 0,2 1 0,0-1 0,1 0 0,1-1 0,19 29 0,-26-43 0,0-1 0,0 1 0,1 0 0,-1-1 0,1 1 0,-1-1 0,1 1 0,0 0 0,-1-2 0,1 2 0,0-1 0,0 1 0,0-2 0,0 1 0,1 1 0,-1-1 0,0-1 0,0 0 0,1 1 0,-1 0 0,0-1 0,1 1 0,-1-1 0,1 0 0,-1 0 0,1 0 0,-1 0 0,1 0 0,-1 0 0,0-1 0,1 1 0,-1-1 0,1 1 0,-1-1 0,0 1 0,0-1 0,1 0 0,-1 0 0,0 0 0,0 0 0,0-1 0,0 1 0,-1 0 0,4-3 0,21-18 0,-2 0 0,0 0 0,27-37 0,-34 37 0,1 1 0,2-1 0,0 3 0,2-1 0,38-25 0,-57 43 0,0 0 0,0 1 0,0-1 0,0 0 0,0 1 0,0 0 0,0-1 0,1 2 0,-1-1 0,1 0 0,-1 0 0,1 0 0,-1 1 0,1-1 0,-1 1 0,1 0 0,-1 0 0,1 0 0,7 2 0,-7 0 0,0-1 0,0 1 0,0 0 0,0 0 0,0 1 0,0-1 0,-1 0 0,1 1 0,-1-1 0,0 2 0,0-1 0,0-1 0,0 2 0,3 5 0,27 48 0,-26-42 0,0-1 0,1-1 0,11 14 0,-18-25 0,0-1 0,0 1 0,1-1 0,-1 0 0,1 1 0,-1 0 0,1-2 0,0 2 0,-1-1 0,1 0 0,0 0 0,0 0 0,0 0 0,0 0 0,0-1 0,0 1 0,0-1 0,1 1 0,-1 0 0,0-1 0,0 0 0,0 1 0,1-1 0,-1 0 0,0 0 0,0-1 0,1 1 0,-1 0 0,0-1 0,0 1 0,1-1 0,-1 1 0,0-1 0,0 1 0,2-3 0,7-2 0,-1 0 0,0-1 0,-1-1 0,0 1 0,11-10 0,-8 6 0,29-25 0,-22 18 0,0 1 0,1 1 0,28-16 0,-46 29 0,0 1 0,0 0 0,1 0 0,-1 0 0,0 0 0,1 0 0,-1 0 0,1 1 0,-1 0 0,1 0 0,-1-1 0,1 1 0,-1 0 0,1 0 0,-1 0 0,1 0 0,-1 0 0,1 1 0,2-1 0,-1 1 0,0 1 0,-1 0 0,0-1 0,1 1 0,-1-1 0,0 1 0,0 1 0,0-2 0,0 2 0,-1-1 0,4 4 0,5 7 0,-1 0 0,-1 0 0,-1 1 0,8 18 0,-12-25 0,10 22 0,-5-8 0,20 33 0,-26-50 0,0 0 0,-1 0 0,2 0 0,-1-1 0,0 1 0,1-1 0,0 1 0,0-1 0,0-1 0,0 2 0,1-2 0,0 0 0,-1 1 0,7 1 0,-8-3 0,0 0 0,1-1 0,-1 0 0,0 0 0,1 1 0,-1-1 0,0-1 0,0 1 0,1 0 0,-1 0 0,0 0 0,0-1 0,0 0 0,0 0 0,1 0 0,-1 0 0,-1 0 0,1-1 0,0 1 0,4-3 0,5-4 0,-1 0 0,0-1 0,12-10 0,-16 12 0,22-18 0,93-80 0,-94 84 0,1 2 0,52-30 0,-75 45 0,0 2 0,0-1 0,1 0 0,-1 1 0,10-2 0,-15 4 0,1-1 0,-1 1 0,1 0 0,-1-1 0,1 1 0,-1 0 0,1 0 0,-1 1 0,1-1 0,-1 0 0,1 0 0,-1 1 0,1-1 0,-1 1 0,1-1 0,-1 0 0,1 0 0,-1 1 0,0 0 0,1 0 0,-1 0 0,0-1 0,0 1 0,0 0 0,0 0 0,0 0 0,0 0 0,0-1 0,0 2 0,1 0 0,1 5 0,1-1 0,-1 1 0,-1 0 0,0 0 0,0-1 0,0 2 0,-1 7 0,0-8 0,-1-1 0,1 1 0,1-2 0,0 2 0,0-1 0,0 0 0,1 0 0,0 0 0,0 0 0,7 9 0,-9-14 0,0 0 0,1 0 0,-1 0 0,0 0 0,1 0 0,-1 0 0,0 0 0,1 0 0,-1 0 0,1-1 0,0 0 0,-1 1 0,1 0 0,-1-1 0,1 1 0,0-1 0,0 0 0,-1 1 0,1-1 0,0 0 0,2 0 0,0 0 0,0-1 0,-1 0 0,1 0 0,-1 0 0,1 1 0,0-2 0,-1 1 0,0 0 0,6-4 0,3-3 0,-1 1 0,0-1 0,0 0 0,11-13 0,-7 6 0,-13 11 0,1 0 0,0 0 0,1 1 0,-1 0 0,1 0 0,0-1 0,0 1 0,0 1 0,0-1 0,1 1 0,-1-1 0,9-2 0,-12 5 0,0 0 0,-1 0 0,1 0 0,0 0 0,0 0 0,0 0 0,0 0 0,0 0 0,0 0 0,-1 0 0,1 1 0,0-1 0,0 1 0,-1-1 0,1 0 0,0 1 0,0 0 0,-1-1 0,1 0 0,0 0 0,-1 1 0,1 0 0,-1-1 0,1 1 0,-1 0 0,1 0 0,-1-1 0,0 0 0,1 1 0,-1 0 0,1 1 0,9 25 0,-7-17 0,-1-4 0,0 0 0,1-2 0,0 2 0,7 10 0,-9-15 0,0 0 0,0 0 0,0 1 0,1-2 0,-1 1 0,0 0 0,0 0 0,1 0 0,-1-1 0,0 1 0,1 0 0,-1 0 0,1 0 0,0-1 0,-1 1 0,1-1 0,-1 0 0,1 0 0,0 0 0,-1 1 0,1-1 0,0 0 0,-1 0 0,1 0 0,0 0 0,0 0 0,2-1 0,2-1 0,1 0 0,0 0 0,0-1 0,-1 1 0,0-1 0,0-1 0,0 1 0,0-1 0,8-7 0,48-45 0,-38 33 0,90-88 0,-112 110 0,0-1 0,0 1 0,0-1 0,0 0 0,0 1 0,1 0 0,-1-1 0,1 1 0,-1 0 0,6-2 0,-7 3 0,0 0 0,0 0 0,0 0 0,-1 0 0,1 0 0,0 1 0,0-1 0,0 0 0,0 0 0,0 1 0,-1-1 0,1 1 0,0-1 0,0 0 0,0 1 0,-1-1 0,1 0 0,0 1 0,-1-1 0,1 1 0,0 0 0,-1-1 0,1 1 0,-1-1 0,1 1 0,-1 0 0,0-1 0,1 1 0,-1 0 0,0 0 0,1-1 0,-1 1 0,0 0 0,0 0 0,0-1 0,0 1 0,6 25 0,-5-19 0,1 0 0,-1 0 0,1 0 0,1 0 0,0-1 0,6 11 0,-8-16 0,0 1 0,0 0 0,1-2 0,-1 2 0,0-1 0,1 0 0,-1 0 0,1 0 0,0 0 0,0 0 0,-1-1 0,1 1 0,0 0 0,0 0 0,0 0 0,0-1 0,0 1 0,0-1 0,0 0 0,0 0 0,0 0 0,0 0 0,0 0 0,0 0 0,0 0 0,0 0 0,0 0 0,0 0 0,0-1 0,0 0 0,0 1 0,0-1 0,0 0 0,1 0 0,18-8 0,-1 0 0,-1-1 0,0-1 0,-1 0 0,28-22 0,21-12 0,-40 28 0,2 2 0,0 1 0,1 0 0,0 2 0,2 1 0,0 2 0,0 0 0,1 0 0,0 3 0,64-6 0,-85 12 0,-1-1 0,1 1 0,-1 1 0,1-1 0,-1 2 0,0 0 0,0-1 0,13 6 0,-17-5 0,0 1 0,-1-1 0,1 1 0,-1 1 0,1-1 0,-1 1 0,-1 0 0,1 0 0,-1 0 0,1 1 0,-2 0 0,1 0 0,4 6 0,4 9 0,-1 0 0,-1 1 0,9 26 0,-11-24 0,1-1 0,22 36 0,-27-52 0,1 2 0,-1-2 0,1 0 0,1 0 0,-1 0 0,1 0 0,1 0 0,-1-2 0,1 1 0,0 0 0,17 7 0,-4-5 0,-1-1 0,1 0 0,1-1 0,-1-1 0,1-1 0,25 2 0,137-1 0,-131-4 0,29 0 0,146 3 0,-218-2 0,1-1 0,-1 1 0,-1 1 0,1 0 0,0 0 0,0 1 0,-1 0 0,0 0 0,11 5 0,-17-5 0,1-1 0,-1 0 0,1 1 0,-1-1 0,0 1 0,0-1 0,0 1 0,-1 0 0,1 0 0,-1 0 0,0 1 0,0-1 0,0 0 0,0 0 0,-1 2 0,0-2 0,0 0 0,0 1 0,0-1 0,-1 2 0,1-2 0,-2 5 0,1 1 0,-1 0 0,0 0 0,-1 1 0,-1-1 0,0 0 0,0-1 0,-1 1 0,0-1 0,-10 15 0,13-23 0,1 1 0,-1 0 0,1 0 0,-1 0 0,0 0 0,1-1 0,-1 1 0,0 0 0,0-1 0,0 1 0,0 0 0,0-1 0,0 0 0,0 1 0,0-1 0,0 1 0,0 0 0,-1-1 0,2 0 0,-1 0 0,1-1 0,-1 1 0,1-1 0,0 1 0,-1 0 0,1-1 0,0 1 0,-1 0 0,1 0 0,0-1 0,0 1 0,-1-1 0,1 0 0,0 1 0,0-1 0,0 1 0,0 0 0,0 0 0,0-1 0,0 1 0,0-1 0,0 0 0,0 1 0,0-1 0,0 1 0,0-1 0,0 1 0,0 0 0,1 0 0,-1-1 0,0 1 0,0-1 0,1 1 0,-1-1 0,9-22-1365,1 0-5461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8T16:21:24.379"/>
    </inkml:context>
    <inkml:brush xml:id="br0">
      <inkml:brushProperty name="width" value="0.1" units="cm"/>
      <inkml:brushProperty name="height" value="0.1" units="cm"/>
      <inkml:brushProperty name="color" value="#5B2D90"/>
    </inkml:brush>
  </inkml:definitions>
  <inkml:trace contextRef="#ctx0" brushRef="#br0">2 1081 24575,'-1'-87'0,"3"-96"0,-2 180 0,0 0 0,1 0 0,-1 0 0,1 0 0,0 0 0,0 0 0,0 0 0,0 0 0,0 1 0,1-1 0,-1 0 0,1 1 0,0-1 0,0 1 0,0-1 0,0 1 0,0 0 0,3-2 0,-2 1 0,1 1 0,0 0 0,0 0 0,0 0 0,0 1 0,1-1 0,-1 1 0,0 0 0,1 0 0,-1 1 0,6-1 0,6 1 0,-1 1 0,1 0 0,-1 1 0,0 1 0,0 1 0,18 6 0,110 44 0,-141-53 0,0-1 0,0 1 0,0-1 0,0 1 0,0-1 0,1 0 0,-1 0 0,0 0 0,0 0 0,0 0 0,0-1 0,1 1 0,-1-1 0,0 1 0,0-1 0,0 0 0,0 0 0,0 1 0,0-2 0,0 1 0,0 0 0,-1 0 0,1 0 0,0-1 0,-1 1 0,1-1 0,-1 0 0,1 1 0,-1-1 0,0 0 0,0 0 0,0 0 0,0 0 0,0 0 0,0 0 0,1-2 0,3-11 0,-1 1 0,0-1 0,-1 0 0,2-17 0,-3 20 0,6-48 0,-1 10 0,23-90 0,-29 134 0,1-1 0,0 1 0,1 1 0,0-1 0,0 0 0,0 1 0,0-1 0,1 1 0,0 0 0,0 0 0,1 0 0,-1 1 0,1 0 0,0 0 0,0 0 0,0 0 0,1 1 0,-1 0 0,1 0 0,0 0 0,0 1 0,0 0 0,0 0 0,0 0 0,0 1 0,1 0 0,-1 0 0,1 0 0,-1 1 0,0 0 0,1 1 0,-1-1 0,12 4 0,0 0 0,0 0 0,0 2 0,-1 0 0,0 2 0,19 10 0,78 53 0,-15-8 0,-98-62 0,1 0 0,0 0 0,-1 0 0,1 0 0,0 0 0,0 0 0,0-1 0,-1 1 0,1-1 0,0 0 0,0 1 0,0-1 0,0 0 0,0 0 0,0 0 0,0 0 0,0 0 0,0-1 0,0 1 0,0-1 0,0 1 0,-1-1 0,1 0 0,0 1 0,0-1 0,-1 0 0,1 0 0,0 0 0,-1-1 0,1 1 0,-1 0 0,1-1 0,-1 1 0,0 0 0,1-1 0,-1 0 0,0 1 0,0-1 0,0 0 0,0 1 0,-1-1 0,1 0 0,0-3 0,4-8 0,-1 0 0,-1 0 0,0-1 0,2-25 0,-5-33 0,-1 58 0,1-1 0,0 1 0,1-1 0,0 1 0,1-1 0,1 1 0,4-15 0,-6 27 0,0 0 0,0 0 0,-1 0 0,1 0 0,0 0 0,1 1 0,-1-1 0,0 0 0,0 0 0,1 1 0,-1-1 0,1 1 0,0 0 0,-1-1 0,1 1 0,0 0 0,0 0 0,-1 0 0,1 0 0,0 0 0,0 0 0,3 0 0,-2 1 0,0-1 0,1 1 0,-1 0 0,0 1 0,0-1 0,1 1 0,-1-1 0,0 1 0,0 0 0,0 0 0,0 0 0,6 4 0,2 1 0,-1 1 0,0 0 0,0 0 0,-1 1 0,0 1 0,13 15 0,-2 4 0,13 18 0,-30-44 0,-1 1 0,1 0 0,0-1 0,-1 1 0,1-1 0,0 0 0,0 0 0,1 0 0,-1 0 0,0 0 0,5 1 0,-6-3 0,0 0 0,-1 0 0,1 0 0,0-1 0,0 1 0,0 0 0,-1-1 0,1 1 0,0-1 0,0 0 0,-1 1 0,1-1 0,-1 0 0,1 0 0,-1 0 0,1 0 0,-1-1 0,1 1 0,-1 0 0,0 0 0,0-1 0,0 1 0,0-1 0,0 1 0,0-1 0,0 1 0,1-3 0,24-54 0,-22 46 0,7-16 0,2 1 0,28-47 0,-35 65 0,0 0 0,1 1 0,0 0 0,0 0 0,0 0 0,1 1 0,1 0 0,-1 0 0,1 1 0,0 1 0,13-8 0,-19 12 0,0 0 0,-1 0 0,1 0 0,0 0 0,-1 1 0,1-1 0,0 1 0,0 0 0,0 0 0,0 0 0,-1 0 0,1 0 0,0 0 0,0 1 0,0-1 0,-1 1 0,1 0 0,0 0 0,4 2 0,-4 0 0,1-1 0,-1 1 0,0 0 0,0 0 0,0 0 0,0 0 0,0 1 0,-1-1 0,1 1 0,-1-1 0,3 8 0,1 4 0,-1 0 0,0 1 0,-2-1 0,1 1 0,1 30 0,-5 6 0,-1-39 0,1-1 0,0 1 0,0-1 0,2 1 0,3 16 0,-5-28 0,1 1 0,-1 0 0,1-1 0,0 1 0,-1 0 0,1-1 0,0 1 0,0-1 0,0 1 0,0-1 0,0 0 0,1 1 0,-1-1 0,0 0 0,0 0 0,1 0 0,-1 0 0,1 0 0,-1 0 0,1 0 0,0 0 0,-1-1 0,1 1 0,-1-1 0,1 1 0,0-1 0,0 0 0,-1 1 0,1-1 0,0 0 0,0 0 0,-1 0 0,1 0 0,0-1 0,0 1 0,-1 0 0,1-1 0,0 1 0,2-2 0,8-3 0,-1 0 0,0 0 0,-1-1 0,16-12 0,-20 15 0,42-31 0,-15 10 0,1 2 0,0 0 0,2 3 0,72-29 0,-100 45 0,2-1 0,0 1 0,0 0 0,0 1 0,0 0 0,17 0 0,-24 2 0,-1 0 0,0 0 0,0 0 0,1 1 0,-1-1 0,0 1 0,0 0 0,1-1 0,-1 1 0,0 0 0,0 0 0,0 1 0,0-1 0,0 0 0,-1 1 0,1-1 0,0 1 0,0-1 0,-1 1 0,1 0 0,-1 0 0,0 0 0,0 0 0,1 0 0,-1 0 0,0 0 0,-1 0 0,1 0 0,0 0 0,0 5 0,3 11 0,-2 1 0,0-1 0,-1 1 0,-3 34 0,1 8 0,1-58 0,1 0 0,-1-1 0,0 1 0,1 0 0,0 0 0,-1-1 0,1 1 0,0 0 0,0-1 0,1 1 0,-1 0 0,1-1 0,-1 0 0,1 1 0,0-1 0,-1 0 0,1 0 0,0 0 0,1 0 0,-1 0 0,0-1 0,0 1 0,1-1 0,-1 1 0,1-1 0,0 0 0,-1 0 0,1 0 0,5 1 0,6 1 0,0-1 0,0 0 0,1-1 0,23-2 0,-24 1 0,18-1 0,-17-1 0,1 2 0,0 0 0,-1 1 0,1 0 0,17 4 0,-30-4 0,0 0 0,0 0 0,0 0 0,0 0 0,0 1 0,0-1 0,0 1 0,0-1 0,-1 1 0,1 0 0,-1 0 0,1 1 0,-1-1 0,0 0 0,0 1 0,0-1 0,0 1 0,0 0 0,-1-1 0,1 1 0,-1 0 0,0 0 0,0 0 0,0 0 0,0 0 0,0 1 0,-1-1 0,1 0 0,-1 0 0,0 6 0,-1 5 0,-1 0 0,0 0 0,-1 0 0,0 0 0,-1 0 0,-9 20 0,-8 28 0,20-59 0,1-1 0,-1 1 0,0 0 0,1 0 0,0-1 0,-1 1 0,1 0 0,0 0 0,0 0 0,1-1 0,-1 1 0,1 0 0,-1 0 0,1-1 0,0 1 0,0 0 0,0-1 0,0 1 0,1-1 0,-1 1 0,1-1 0,-1 0 0,4 4 0,1-2 0,0 1 0,0-1 0,1 0 0,-1-1 0,1 1 0,14 4 0,-15-7 0,-1 1 0,0 0 0,1 0 0,-1 0 0,0 1 0,0 0 0,0 0 0,0 0 0,0 1 0,-1-1 0,0 1 0,0 0 0,0 0 0,0 1 0,0-1 0,3 7 0,-4-4 0,-1 1 0,0-1 0,0 1 0,0 0 0,-1 0 0,0 0 0,-1 0 0,0 12 0,-11 63 0,8-71 0,3-10 6,-1 1 0,1 0 0,0 0 0,0-1 0,0 1 0,0 0 0,0 0 0,0 0 0,1-1 0,-1 1 0,1 0 0,0-1 0,0 1 0,0 0 0,0-1 0,1 1 0,-1-1 0,0 0 0,3 4 0,0-3-141,-1 0 0,0 0 0,1 0 0,0-1 0,0 1 0,0-1 0,0 0 0,0 0 0,0 0 0,9 2 0,11 2-6691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8T16:21:29.712"/>
    </inkml:context>
    <inkml:brush xml:id="br0">
      <inkml:brushProperty name="width" value="0.1" units="cm"/>
      <inkml:brushProperty name="height" value="0.1" units="cm"/>
      <inkml:brushProperty name="color" value="#5B2D90"/>
    </inkml:brush>
  </inkml:definitions>
  <inkml:trace contextRef="#ctx0" brushRef="#br0">2 1081 24575,'-1'-87'0,"3"-96"0,-1 180 0,-1 0 0,0 0 0,1 0 0,0 0 0,0 0 0,0 0 0,0 0 0,1 0 0,-1 1 0,1-1 0,0 0 0,0 1 0,0-1 0,0 1 0,1-1 0,-1 1 0,1 0 0,3-2 0,-2 1 0,1 1 0,0 0 0,0 0 0,0 0 0,0 1 0,0-1 0,0 1 0,0 0 0,0 0 0,1 1 0,6-1 0,7 1 0,0 1 0,-1 0 0,1 1 0,-1 1 0,0 1 0,22 6 0,133 44 0,-171-53 0,1-1 0,-1 1 0,1-1 0,0 1 0,-1-1 0,1 0 0,0 0 0,-1 0 0,1 0 0,0 0 0,-1-1 0,1 1 0,-1-1 0,1 1 0,-1-1 0,1 0 0,-1 0 0,1 1 0,-1-2 0,0 1 0,0 0 0,1 0 0,-1 0 0,0-1 0,0 1 0,-1-1 0,1 0 0,0 1 0,-1-1 0,1 0 0,-1 0 0,1 0 0,-1 0 0,0 0 0,0 0 0,1-2 0,4-11 0,-1 1 0,0-1 0,-1 0 0,2-17 0,-4 20 0,8-48 0,-2 10 0,28-90 0,-34 134 0,0-1 0,1 1 0,0 1 0,1-1 0,-1 0 0,1 1 0,0-1 0,1 1 0,0 0 0,0 0 0,0 0 0,1 1 0,-1 0 0,1 0 0,0 0 0,1 0 0,-1 1 0,1 0 0,0 0 0,0 0 0,0 1 0,1 0 0,-1 0 0,1 0 0,-1 1 0,1 0 0,0 0 0,-1 0 0,1 1 0,0 0 0,0 1 0,-1-1 0,15 4 0,0 0 0,0 0 0,-1 2 0,0 0 0,0 2 0,22 10 0,96 53 0,-21-8 0,-116-62 0,0 0 0,0 0 0,0 0 0,1 0 0,-1 0 0,0 0 0,0-1 0,1 1 0,-1-1 0,0 0 0,1 1 0,-1-1 0,0 0 0,1 0 0,-1 0 0,0 0 0,1 0 0,-1-1 0,0 1 0,1-1 0,-1 1 0,0-1 0,0 0 0,1 1 0,-1-1 0,0 0 0,0 0 0,0 0 0,0-1 0,-1 1 0,1 0 0,0-1 0,0 1 0,-1 0 0,1-1 0,-1 0 0,0 1 0,0-1 0,1 0 0,-1 1 0,0-1 0,-1 0 0,2-3 0,4-8 0,-2 0 0,0 0 0,0-1 0,1-25 0,-4-33 0,-2 58 0,0-1 0,2 1 0,0-1 0,0 1 0,2-1 0,0 1 0,6-15 0,-8 27 0,0 0 0,0 0 0,0 0 0,0 0 0,0 0 0,1 1 0,-1-1 0,1 0 0,-1 0 0,1 1 0,0-1 0,0 1 0,0 0 0,0-1 0,0 1 0,0 0 0,0 0 0,0 0 0,1 0 0,-1 0 0,1 0 0,2 0 0,-1 1 0,0-1 0,0 1 0,0 0 0,0 1 0,0-1 0,0 1 0,0-1 0,-1 1 0,1 0 0,0 0 0,0 0 0,6 4 0,3 1 0,-1 1 0,1 0 0,-2 0 0,1 1 0,-1 1 0,15 15 0,-2 4 0,17 18 0,-38-44 0,0 1 0,0 0 0,0-1 0,1 1 0,-1-1 0,1 0 0,0 0 0,-1 0 0,1 0 0,0 0 0,6 1 0,-8-3 0,0 0 0,0 0 0,1 0 0,-1-1 0,0 1 0,0 0 0,0-1 0,0 1 0,0-1 0,0 0 0,0 1 0,0-1 0,0 0 0,0 0 0,0 0 0,0 0 0,-1-1 0,1 1 0,0 0 0,-1 0 0,0-1 0,1 1 0,-1-1 0,0 1 0,0-1 0,0 1 0,1-3 0,30-54 0,-27 46 0,9-16 0,1 1 0,35-47 0,-43 65 0,0 0 0,1 1 0,1 0 0,-1 0 0,2 0 0,-1 1 0,1 0 0,0 0 0,1 1 0,0 1 0,16-8 0,-24 12 0,0 0 0,1 0 0,-1 0 0,0 0 0,1 1 0,-1-1 0,0 1 0,1 0 0,-1 0 0,1 0 0,-1 0 0,1 0 0,-1 0 0,0 1 0,1-1 0,-1 1 0,0 0 0,1 0 0,4 2 0,-4 0 0,1-1 0,-1 1 0,-1 0 0,1 0 0,0 0 0,-1 0 0,0 1 0,0-1 0,0 1 0,0-1 0,3 8 0,1 4 0,0 0 0,-2 1 0,0-1 0,-1 1 0,2 30 0,-6 6 0,-1-39 0,0-1 0,1 1 0,1-1 0,1 1 0,4 16 0,-5-28 0,-1 1 0,1 0 0,0-1 0,0 1 0,-1 0 0,1-1 0,1 1 0,-1-1 0,0 1 0,0-1 0,1 0 0,-1 1 0,1-1 0,-1 0 0,1 0 0,0 0 0,-1 0 0,1 0 0,0 0 0,0 0 0,0 0 0,0-1 0,0 1 0,0-1 0,0 1 0,0-1 0,0 0 0,0 1 0,0-1 0,0 0 0,1 0 0,-1 0 0,0 0 0,0-1 0,0 1 0,0 0 0,0-1 0,0 1 0,4-2 0,7-3 0,1 0 0,-1 0 0,0-1 0,19-12 0,-26 15 0,53-31 0,-20 10 0,2 2 0,1 0 0,1 3 0,89-29 0,-123 45 0,3-1 0,0 1 0,0 0 0,0 1 0,0 0 0,21 0 0,-30 2 0,0 0 0,0 0 0,-1 0 0,1 1 0,0-1 0,0 1 0,-1 0 0,1-1 0,-1 1 0,1 0 0,-1 0 0,1 1 0,-1-1 0,0 0 0,1 1 0,-1-1 0,0 1 0,0-1 0,0 1 0,-1 0 0,1 0 0,0 0 0,-1 0 0,1 0 0,-1 0 0,0 0 0,0 0 0,0 0 0,0 0 0,0 5 0,4 11 0,-2 1 0,-1-1 0,-1 1 0,-3 34 0,1 8 0,1-58 0,0 0 0,0-1 0,1 1 0,0 0 0,-1 0 0,1-1 0,1 1 0,-1 0 0,0-1 0,1 1 0,-1 0 0,1-1 0,0 0 0,0 1 0,0-1 0,0 0 0,1 0 0,-1 0 0,1 0 0,0 0 0,-1-1 0,1 1 0,0-1 0,0 1 0,0-1 0,0 0 0,1 0 0,-1 0 0,6 1 0,8 1 0,1-1 0,-1 0 0,0-1 0,30-2 0,-30 1 0,21-1 0,-19-1 0,0 2 0,0 0 0,0 1 0,0 0 0,21 4 0,-36-4 0,-1 0 0,1 0 0,0 0 0,-1 0 0,1 1 0,-1-1 0,1 1 0,-1-1 0,0 1 0,0 0 0,0 0 0,0 1 0,0-1 0,-1 0 0,1 1 0,-1-1 0,1 1 0,-1 0 0,0-1 0,-1 1 0,1 0 0,-1 0 0,1 0 0,-1 0 0,0 0 0,0 1 0,-1-1 0,1 0 0,-1 0 0,0 6 0,-1 5 0,-1 0 0,-1 0 0,0 0 0,-1 0 0,-1 0 0,-11 20 0,-9 28 0,24-59 0,0-1 0,0 1 0,1 0 0,-1 0 0,1-1 0,0 1 0,-1 0 0,1 0 0,1 0 0,-1-1 0,1 1 0,-1 0 0,1 0 0,0-1 0,0 1 0,0 0 0,0-1 0,1 1 0,-1-1 0,1 1 0,0-1 0,0 0 0,3 4 0,3-2 0,-1 1 0,1-1 0,0 0 0,0-1 0,0 1 0,17 4 0,-18-7 0,0 1 0,-1 0 0,1 0 0,-1 0 0,0 1 0,0 0 0,0 0 0,0 0 0,0 1 0,-1-1 0,0 1 0,0 0 0,0 0 0,0 1 0,-1-1 0,4 7 0,-4-4 0,-1 1 0,0-1 0,-1 1 0,0 0 0,-1 0 0,0 0 0,0 0 0,-1 12 0,-14 63 0,11-71 0,2-10 6,1 1 0,-1 0 0,1 0 0,0-1 0,0 1 0,0 0 0,0 0 0,1 0 0,-1-1 0,1 1 0,0 0 0,0-1 0,0 1 0,0 0 0,1-1 0,-1 1 0,1-1 0,0 0 0,3 4 0,-1-3-141,0 0 0,0 0 0,0 0 0,1-1 0,0 1 0,-1-1 0,1 0 0,0 0 0,0 0 0,11 2 0,14 2-6691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8T16:21:41.044"/>
    </inkml:context>
    <inkml:brush xml:id="br0">
      <inkml:brushProperty name="width" value="0.1" units="cm"/>
      <inkml:brushProperty name="height" value="0.1" units="cm"/>
      <inkml:brushProperty name="color" value="#5B2D90"/>
    </inkml:brush>
  </inkml:definitions>
  <inkml:trace contextRef="#ctx0" brushRef="#br0">2 1081 24575,'-1'-87'0,"3"-96"0,-2 180 0,0 0 0,1 0 0,-1 0 0,1 0 0,0 0 0,0 0 0,0 0 0,0 0 0,0 1 0,1-1 0,-1 0 0,1 1 0,0-1 0,0 1 0,0-1 0,0 1 0,0 0 0,3-2 0,-2 1 0,1 1 0,0 0 0,0 0 0,0 0 0,0 1 0,1-1 0,-1 1 0,0 0 0,1 0 0,-1 1 0,6-1 0,6 1 0,-1 1 0,1 0 0,-1 1 0,0 1 0,0 1 0,18 6 0,110 44 0,-141-53 0,0-1 0,0 1 0,0-1 0,0 1 0,0-1 0,1 0 0,-1 0 0,0 0 0,0 0 0,0 0 0,0-1 0,1 1 0,-1-1 0,0 1 0,0-1 0,0 0 0,0 0 0,0 1 0,0-2 0,0 1 0,0 0 0,-1 0 0,1 0 0,0-1 0,-1 1 0,1-1 0,-1 0 0,1 1 0,-1-1 0,0 0 0,0 0 0,0 0 0,0 0 0,0 0 0,0 0 0,1-2 0,3-11 0,-1 1 0,0-1 0,-1 0 0,2-17 0,-3 20 0,6-48 0,-1 10 0,23-90 0,-29 134 0,1-1 0,0 1 0,1 1 0,0-1 0,0 0 0,0 1 0,0-1 0,1 1 0,0 0 0,0 0 0,1 0 0,-1 1 0,1 0 0,0 0 0,0 0 0,0 0 0,1 1 0,-1 0 0,1 0 0,0 0 0,0 1 0,0 0 0,0 0 0,0 0 0,0 1 0,1 0 0,-1 0 0,1 0 0,-1 1 0,0 0 0,1 1 0,-1-1 0,12 4 0,0 0 0,0 0 0,0 2 0,-1 0 0,0 2 0,19 10 0,78 53 0,-15-8 0,-98-62 0,1 0 0,0 0 0,-1 0 0,1 0 0,0 0 0,0 0 0,0-1 0,-1 1 0,1-1 0,0 0 0,0 1 0,0-1 0,0 0 0,0 0 0,0 0 0,0 0 0,0 0 0,0-1 0,0 1 0,0-1 0,0 1 0,-1-1 0,1 0 0,0 1 0,0-1 0,-1 0 0,1 0 0,0 0 0,-1-1 0,1 1 0,-1 0 0,1-1 0,-1 1 0,0 0 0,1-1 0,-1 0 0,0 1 0,0-1 0,0 0 0,0 1 0,-1-1 0,1 0 0,0-3 0,4-8 0,-1 0 0,-1 0 0,0-1 0,2-25 0,-5-33 0,-1 58 0,1-1 0,0 1 0,1-1 0,0 1 0,1-1 0,1 1 0,4-15 0,-6 27 0,0 0 0,0 0 0,-1 0 0,1 0 0,0 0 0,1 1 0,-1-1 0,0 0 0,0 0 0,1 1 0,-1-1 0,1 1 0,0 0 0,-1-1 0,1 1 0,0 0 0,0 0 0,-1 0 0,1 0 0,0 0 0,0 0 0,3 0 0,-2 1 0,0-1 0,1 1 0,-1 0 0,0 1 0,0-1 0,1 1 0,-1-1 0,0 1 0,0 0 0,0 0 0,0 0 0,6 4 0,2 1 0,-1 1 0,0 0 0,0 0 0,-1 1 0,0 1 0,13 15 0,-2 4 0,13 18 0,-30-44 0,-1 1 0,1 0 0,0-1 0,-1 1 0,1-1 0,0 0 0,0 0 0,1 0 0,-1 0 0,0 0 0,5 1 0,-6-3 0,0 0 0,-1 0 0,1 0 0,0-1 0,0 1 0,0 0 0,-1-1 0,1 1 0,0-1 0,0 0 0,-1 1 0,1-1 0,-1 0 0,1 0 0,-1 0 0,1 0 0,-1-1 0,1 1 0,-1 0 0,0 0 0,0-1 0,0 1 0,0-1 0,0 1 0,0-1 0,0 1 0,1-3 0,24-54 0,-22 46 0,7-16 0,2 1 0,28-47 0,-35 65 0,0 0 0,1 1 0,0 0 0,0 0 0,0 0 0,1 1 0,1 0 0,-1 0 0,1 1 0,0 1 0,13-8 0,-19 12 0,0 0 0,-1 0 0,1 0 0,0 0 0,-1 1 0,1-1 0,0 1 0,0 0 0,0 0 0,0 0 0,-1 0 0,1 0 0,0 0 0,0 1 0,0-1 0,-1 1 0,1 0 0,0 0 0,4 2 0,-4 0 0,1-1 0,-1 1 0,0 0 0,0 0 0,0 0 0,0 0 0,0 1 0,-1-1 0,1 1 0,-1-1 0,3 8 0,1 4 0,-1 0 0,0 1 0,-2-1 0,1 1 0,1 30 0,-5 6 0,-1-39 0,1-1 0,0 1 0,0-1 0,2 1 0,3 16 0,-5-28 0,1 1 0,-1 0 0,1-1 0,0 1 0,-1 0 0,1-1 0,0 1 0,0-1 0,0 1 0,0-1 0,0 0 0,1 1 0,-1-1 0,0 0 0,0 0 0,1 0 0,-1 0 0,1 0 0,-1 0 0,1 0 0,0 0 0,-1-1 0,1 1 0,-1-1 0,1 1 0,0-1 0,0 0 0,-1 1 0,1-1 0,0 0 0,0 0 0,-1 0 0,1 0 0,0-1 0,0 1 0,-1 0 0,1-1 0,0 1 0,2-2 0,8-3 0,-1 0 0,0 0 0,-1-1 0,16-12 0,-20 15 0,42-31 0,-15 10 0,1 2 0,0 0 0,2 3 0,72-29 0,-100 45 0,2-1 0,0 1 0,0 0 0,0 1 0,0 0 0,17 0 0,-24 2 0,-1 0 0,0 0 0,0 0 0,1 1 0,-1-1 0,0 1 0,0 0 0,1-1 0,-1 1 0,0 0 0,0 0 0,0 1 0,0-1 0,0 0 0,-1 1 0,1-1 0,0 1 0,0-1 0,-1 1 0,1 0 0,-1 0 0,0 0 0,0 0 0,1 0 0,-1 0 0,0 0 0,-1 0 0,1 0 0,0 0 0,0 5 0,3 11 0,-2 1 0,0-1 0,-1 1 0,-3 34 0,1 8 0,1-58 0,1 0 0,-1-1 0,0 1 0,1 0 0,0 0 0,-1-1 0,1 1 0,0 0 0,0-1 0,1 1 0,-1 0 0,1-1 0,-1 0 0,1 1 0,0-1 0,-1 0 0,1 0 0,0 0 0,1 0 0,-1 0 0,0-1 0,0 1 0,1-1 0,-1 1 0,1-1 0,0 0 0,-1 0 0,1 0 0,5 1 0,6 1 0,0-1 0,0 0 0,1-1 0,23-2 0,-24 1 0,18-1 0,-17-1 0,1 2 0,0 0 0,-1 1 0,1 0 0,17 4 0,-30-4 0,0 0 0,0 0 0,0 0 0,0 0 0,0 1 0,0-1 0,0 1 0,0-1 0,-1 1 0,1 0 0,-1 0 0,1 1 0,-1-1 0,0 0 0,0 1 0,0-1 0,0 1 0,0 0 0,-1-1 0,1 1 0,-1 0 0,0 0 0,0 0 0,0 0 0,0 0 0,0 1 0,-1-1 0,1 0 0,-1 0 0,0 6 0,-1 5 0,-1 0 0,0 0 0,-1 0 0,0 0 0,-1 0 0,-9 20 0,-8 28 0,20-59 0,1-1 0,-1 1 0,0 0 0,1 0 0,0-1 0,-1 1 0,1 0 0,0 0 0,0 0 0,1-1 0,-1 1 0,1 0 0,-1 0 0,1-1 0,0 1 0,0 0 0,0-1 0,0 1 0,1-1 0,-1 1 0,1-1 0,-1 0 0,4 4 0,1-2 0,0 1 0,0-1 0,1 0 0,-1-1 0,1 1 0,14 4 0,-15-7 0,-1 1 0,0 0 0,1 0 0,-1 0 0,0 1 0,0 0 0,0 0 0,0 0 0,0 1 0,-1-1 0,0 1 0,0 0 0,0 0 0,0 1 0,0-1 0,3 7 0,-4-4 0,-1 1 0,0-1 0,0 1 0,0 0 0,-1 0 0,0 0 0,-1 0 0,0 12 0,-11 63 0,8-71 0,3-10 6,-1 1 0,1 0 0,0 0 0,0-1 0,0 1 0,0 0 0,0 0 0,0 0 0,1-1 0,-1 1 0,1 0 0,0-1 0,0 1 0,0 0 0,0-1 0,1 1 0,-1-1 0,0 0 0,3 4 0,0-3-141,-1 0 0,0 0 0,1 0 0,0-1 0,0 1 0,0-1 0,0 0 0,0 0 0,0 0 0,9 2 0,11 2-6691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8T16:21:51.320"/>
    </inkml:context>
    <inkml:brush xml:id="br0">
      <inkml:brushProperty name="width" value="0.1" units="cm"/>
      <inkml:brushProperty name="height" value="0.1" units="cm"/>
      <inkml:brushProperty name="color" value="#5B2D90"/>
    </inkml:brush>
  </inkml:definitions>
  <inkml:trace contextRef="#ctx0" brushRef="#br0">2 1081 24575,'-1'-87'0,"3"-96"0,-2 180 0,0 0 0,1 0 0,-1 0 0,1 0 0,0 0 0,0 0 0,0 0 0,0 0 0,0 1 0,1-1 0,-1 0 0,1 1 0,0-1 0,0 1 0,0-1 0,0 1 0,0 0 0,3-2 0,-2 1 0,1 1 0,0 0 0,0 0 0,0 0 0,0 1 0,1-1 0,-1 1 0,0 0 0,1 0 0,-1 1 0,6-1 0,6 1 0,-1 1 0,1 0 0,-1 1 0,0 1 0,0 1 0,18 6 0,110 44 0,-141-53 0,0-1 0,0 1 0,0-1 0,0 1 0,0-1 0,1 0 0,-1 0 0,0 0 0,0 0 0,0 0 0,0-1 0,1 1 0,-1-1 0,0 1 0,0-1 0,0 0 0,0 0 0,0 1 0,0-2 0,0 1 0,0 0 0,-1 0 0,1 0 0,0-1 0,-1 1 0,1-1 0,-1 0 0,1 1 0,-1-1 0,0 0 0,0 0 0,0 0 0,0 0 0,0 0 0,0 0 0,1-2 0,3-11 0,-1 1 0,0-1 0,-1 0 0,2-17 0,-3 20 0,6-48 0,-1 10 0,23-90 0,-29 134 0,1-1 0,0 1 0,1 1 0,0-1 0,0 0 0,0 1 0,0-1 0,1 1 0,0 0 0,0 0 0,1 0 0,-1 1 0,1 0 0,0 0 0,0 0 0,0 0 0,1 1 0,-1 0 0,1 0 0,0 0 0,0 1 0,0 0 0,0 0 0,0 0 0,0 1 0,1 0 0,-1 0 0,1 0 0,-1 1 0,0 0 0,1 1 0,-1-1 0,12 4 0,0 0 0,0 0 0,0 2 0,-1 0 0,0 2 0,19 10 0,78 53 0,-15-8 0,-98-62 0,1 0 0,0 0 0,-1 0 0,1 0 0,0 0 0,0 0 0,0-1 0,-1 1 0,1-1 0,0 0 0,0 1 0,0-1 0,0 0 0,0 0 0,0 0 0,0 0 0,0 0 0,0-1 0,0 1 0,0-1 0,0 1 0,-1-1 0,1 0 0,0 1 0,0-1 0,-1 0 0,1 0 0,0 0 0,-1-1 0,1 1 0,-1 0 0,1-1 0,-1 1 0,0 0 0,1-1 0,-1 0 0,0 1 0,0-1 0,0 0 0,0 1 0,-1-1 0,1 0 0,0-3 0,4-8 0,-1 0 0,-1 0 0,0-1 0,2-25 0,-5-33 0,-1 58 0,1-1 0,0 1 0,1-1 0,0 1 0,1-1 0,1 1 0,4-15 0,-6 27 0,0 0 0,0 0 0,-1 0 0,1 0 0,0 0 0,1 1 0,-1-1 0,0 0 0,0 0 0,1 1 0,-1-1 0,1 1 0,0 0 0,-1-1 0,1 1 0,0 0 0,0 0 0,-1 0 0,1 0 0,0 0 0,0 0 0,3 0 0,-2 1 0,0-1 0,1 1 0,-1 0 0,0 1 0,0-1 0,1 1 0,-1-1 0,0 1 0,0 0 0,0 0 0,0 0 0,6 4 0,2 1 0,-1 1 0,0 0 0,0 0 0,-1 1 0,0 1 0,13 15 0,-2 4 0,13 18 0,-30-44 0,-1 1 0,1 0 0,0-1 0,-1 1 0,1-1 0,0 0 0,0 0 0,1 0 0,-1 0 0,0 0 0,5 1 0,-6-3 0,0 0 0,-1 0 0,1 0 0,0-1 0,0 1 0,0 0 0,-1-1 0,1 1 0,0-1 0,0 0 0,-1 1 0,1-1 0,-1 0 0,1 0 0,-1 0 0,1 0 0,-1-1 0,1 1 0,-1 0 0,0 0 0,0-1 0,0 1 0,0-1 0,0 1 0,0-1 0,0 1 0,1-3 0,24-54 0,-22 46 0,7-16 0,2 1 0,28-47 0,-35 65 0,0 0 0,1 1 0,0 0 0,0 0 0,0 0 0,1 1 0,1 0 0,-1 0 0,1 1 0,0 1 0,13-8 0,-19 12 0,0 0 0,-1 0 0,1 0 0,0 0 0,-1 1 0,1-1 0,0 1 0,0 0 0,0 0 0,0 0 0,-1 0 0,1 0 0,0 0 0,0 1 0,0-1 0,-1 1 0,1 0 0,0 0 0,4 2 0,-4 0 0,1-1 0,-1 1 0,0 0 0,0 0 0,0 0 0,0 0 0,0 1 0,-1-1 0,1 1 0,-1-1 0,3 8 0,1 4 0,-1 0 0,0 1 0,-2-1 0,1 1 0,1 30 0,-5 6 0,-1-39 0,1-1 0,0 1 0,0-1 0,2 1 0,3 16 0,-5-28 0,1 1 0,-1 0 0,1-1 0,0 1 0,-1 0 0,1-1 0,0 1 0,0-1 0,0 1 0,0-1 0,0 0 0,1 1 0,-1-1 0,0 0 0,0 0 0,1 0 0,-1 0 0,1 0 0,-1 0 0,1 0 0,0 0 0,-1-1 0,1 1 0,-1-1 0,1 1 0,0-1 0,0 0 0,-1 1 0,1-1 0,0 0 0,0 0 0,-1 0 0,1 0 0,0-1 0,0 1 0,-1 0 0,1-1 0,0 1 0,2-2 0,8-3 0,-1 0 0,0 0 0,-1-1 0,16-12 0,-20 15 0,42-31 0,-15 10 0,1 2 0,0 0 0,2 3 0,72-29 0,-100 45 0,2-1 0,0 1 0,0 0 0,0 1 0,0 0 0,17 0 0,-24 2 0,-1 0 0,0 0 0,0 0 0,1 1 0,-1-1 0,0 1 0,0 0 0,1-1 0,-1 1 0,0 0 0,0 0 0,0 1 0,0-1 0,0 0 0,-1 1 0,1-1 0,0 1 0,0-1 0,-1 1 0,1 0 0,-1 0 0,0 0 0,0 0 0,1 0 0,-1 0 0,0 0 0,-1 0 0,1 0 0,0 0 0,0 5 0,3 11 0,-2 1 0,0-1 0,-1 1 0,-3 34 0,1 8 0,1-58 0,1 0 0,-1-1 0,0 1 0,1 0 0,0 0 0,-1-1 0,1 1 0,0 0 0,0-1 0,1 1 0,-1 0 0,1-1 0,-1 0 0,1 1 0,0-1 0,-1 0 0,1 0 0,0 0 0,1 0 0,-1 0 0,0-1 0,0 1 0,1-1 0,-1 1 0,1-1 0,0 0 0,-1 0 0,1 0 0,5 1 0,6 1 0,0-1 0,0 0 0,1-1 0,23-2 0,-24 1 0,18-1 0,-17-1 0,1 2 0,0 0 0,-1 1 0,1 0 0,17 4 0,-30-4 0,0 0 0,0 0 0,0 0 0,0 0 0,0 1 0,0-1 0,0 1 0,0-1 0,-1 1 0,1 0 0,-1 0 0,1 1 0,-1-1 0,0 0 0,0 1 0,0-1 0,0 1 0,0 0 0,-1-1 0,1 1 0,-1 0 0,0 0 0,0 0 0,0 0 0,0 0 0,0 1 0,-1-1 0,1 0 0,-1 0 0,0 6 0,-1 5 0,-1 0 0,0 0 0,-1 0 0,0 0 0,-1 0 0,-9 20 0,-8 28 0,20-59 0,1-1 0,-1 1 0,0 0 0,1 0 0,0-1 0,-1 1 0,1 0 0,0 0 0,0 0 0,1-1 0,-1 1 0,1 0 0,-1 0 0,1-1 0,0 1 0,0 0 0,0-1 0,0 1 0,1-1 0,-1 1 0,1-1 0,-1 0 0,4 4 0,1-2 0,0 1 0,0-1 0,1 0 0,-1-1 0,1 1 0,14 4 0,-15-7 0,-1 1 0,0 0 0,1 0 0,-1 0 0,0 1 0,0 0 0,0 0 0,0 0 0,0 1 0,-1-1 0,0 1 0,0 0 0,0 0 0,0 1 0,0-1 0,3 7 0,-4-4 0,-1 1 0,0-1 0,0 1 0,0 0 0,-1 0 0,0 0 0,-1 0 0,0 12 0,-11 63 0,8-71 0,3-10 6,-1 1 0,1 0 0,0 0 0,0-1 0,0 1 0,0 0 0,0 0 0,0 0 0,1-1 0,-1 1 0,1 0 0,0-1 0,0 1 0,0 0 0,0-1 0,1 1 0,-1-1 0,0 0 0,3 4 0,0-3-141,-1 0 0,0 0 0,1 0 0,0-1 0,0 1 0,0-1 0,0 0 0,0 0 0,0 0 0,9 2 0,11 2-6691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8T16:25:12.500"/>
    </inkml:context>
    <inkml:brush xml:id="br0">
      <inkml:brushProperty name="width" value="0.1" units="cm"/>
      <inkml:brushProperty name="height" value="0.1" units="cm"/>
      <inkml:brushProperty name="color" value="#5B2D90"/>
    </inkml:brush>
  </inkml:definitions>
  <inkml:trace contextRef="#ctx0" brushRef="#br0">285 4293 24575,'-1'-5'0,"-1"0"0,0 0 0,0 0 0,0 1 0,0-1 0,-1 1 0,0-1 0,0 1 0,0 0 0,0 0 0,-7-5 0,-1-4 0,-37-45 0,23 30 0,2-1 0,0-1 0,-32-59 0,38 57 0,9 18 0,1 0 0,0 0 0,1-1 0,0 1 0,-4-22 0,9 32 0,1 1 0,-1-1 0,1 1 0,0-1 0,0 0 0,0 1 0,1-1 0,-1 1 0,1-1 0,0 1 0,0-1 0,0 1 0,0 0 0,1-1 0,0 1 0,-1 0 0,1 0 0,0 0 0,0 0 0,1 0 0,-1 0 0,1 1 0,-1-1 0,1 1 0,0 0 0,0 0 0,0 0 0,5-3 0,6-2 0,0 0 0,0 1 0,1 1 0,0 0 0,0 1 0,0 1 0,0 0 0,18-1 0,-29 4 0,0-1 0,0 1 0,0-1 0,0 0 0,0 0 0,0-1 0,0 1 0,0-1 0,-1 0 0,1 0 0,-1 0 0,1 0 0,-1-1 0,0 1 0,0-1 0,0 0 0,4-5 0,-3 2 0,0 0 0,0 0 0,-1-1 0,0 0 0,0 1 0,-1-1 0,1 0 0,-2 0 0,2-10 0,0-5 0,-2-1 0,0 1 0,-1-1 0,-2 1 0,-6-34 0,-7-2 0,-2-14 0,17 70 0,0 1 0,0-1 0,0 1 0,0-1 0,0 0 0,0 1 0,1-1 0,-1 0 0,1 1 0,-1-1 0,1 1 0,0-1 0,-1 1 0,1-1 0,0 1 0,0 0 0,0-1 0,0 1 0,0 0 0,1 0 0,-1 0 0,0 0 0,0 0 0,1 0 0,-1 0 0,1 0 0,-1 0 0,1 1 0,-1-1 0,1 0 0,-1 1 0,1-1 0,-1 1 0,1 0 0,0 0 0,-1-1 0,3 1 0,10-1 0,0 0 0,0 0 0,21 3 0,-18-1 0,-1 0 0,0 0 0,1 1 0,-1 1 0,0 1 0,0 0 0,24 10 0,-38-13 0,-1 0 0,1-1 0,0 1 0,-1-1 0,1 1 0,-1-1 0,1 0 0,0 0 0,-1 0 0,1 0 0,0 0 0,-1 0 0,1 0 0,0 0 0,-1-1 0,1 1 0,0-1 0,-1 1 0,1-1 0,-1 0 0,1 1 0,-1-1 0,3-2 0,-2 1 0,1-1 0,-1 1 0,1-1 0,-1 0 0,0 0 0,0 0 0,0 0 0,-1 0 0,1-1 0,1-4 0,1-6 0,-1 1 0,0-1 0,-1 1 0,1-26 0,-1-1 0,-3 1 0,-1-1 0,-2 0 0,-1 1 0,-19-66 0,20 91 0,1 8 0,1 1 0,0-1 0,1 0 0,-1 0 0,1 0 0,0-10 0,1 15 0,0 0 0,0 0 0,0 0 0,1 0 0,-1 0 0,0 0 0,1 0 0,-1 0 0,0 0 0,1 0 0,-1 0 0,1 1 0,-1-1 0,1 0 0,0 0 0,-1 0 0,1 1 0,1-2 0,0 1 0,-1 0 0,1 0 0,0 1 0,0-1 0,-1 1 0,1-1 0,0 1 0,0 0 0,0-1 0,0 1 0,0 0 0,-1 0 0,4 1 0,41 4 0,-1 3 0,55 17 0,-27-7 0,-69-17 0,3 1 0,0 0 0,1-1 0,-1 0 0,0 0 0,1-1 0,11 0 0,-17 0 0,0-1 0,1 0 0,-1 0 0,0 1 0,0-1 0,0 0 0,0-1 0,0 1 0,0 0 0,0-1 0,0 1 0,0-1 0,0 1 0,-1-1 0,1 0 0,-1 0 0,1 0 0,-1 0 0,0 0 0,0 0 0,0 0 0,0 0 0,0 0 0,1-5 0,2-12 0,-1 0 0,0-1 0,-1 1 0,-2-1 0,0 0 0,-4-32 0,2 11 0,1 28 0,-1 0 0,0 0 0,-1 0 0,0 0 0,-1 0 0,0 1 0,-1-1 0,-13-22 0,-3 3 0,-42-52 0,57 77 0,6 6 0,-1 1 0,1-1 0,-1 1 0,1-1 0,-1 1 0,1-1 0,-1 0 0,1 1 0,0-1 0,-1 1 0,1-1 0,0 0 0,0 1 0,0-1 0,-1 0 0,1 0 0,0 1 0,0-1 0,0 0 0,0 1 0,0-1 0,0 0 0,0 0 0,0 1 0,0-1 0,1 0 0,-1-1 0,1 1 0,0 1 0,0-1 0,0 0 0,0 0 0,0 1 0,0-1 0,0 0 0,0 1 0,0-1 0,0 1 0,1 0 0,-1-1 0,0 1 0,0 0 0,2 0 0,55-2 0,-48 3 0,56 1 0,80-1 0,-144-1 0,0 0 0,-1 0 0,1 0 0,0 0 0,0-1 0,-1 1 0,1-1 0,0 1 0,0-1 0,-1 1 0,1-1 0,-1 0 0,1 0 0,-1 0 0,1 0 0,-1 0 0,1 0 0,-1 0 0,0-1 0,0 1 0,0 0 0,1-1 0,-1 1 0,-1-1 0,1 1 0,0-1 0,0 1 0,0-1 0,-1 0 0,1 1 0,-1-1 0,1 0 0,-1 1 0,0-1 0,0 0 0,0 0 0,0 0 0,0 1 0,0-1 0,0 0 0,0 0 0,-1-1 0,-2-9 0,1 1 0,-2 0 0,1 0 0,-1 0 0,-7-12 0,-10-16 0,-1 1 0,-2 1 0,-2 1 0,-1 1 0,-39-38 0,-9 1 0,-91-68 0,161 136 0,-7-6 0,-1 0 0,-17-21 0,28 29 0,0 0 0,0 0 0,0 0 0,0-1 0,1 1 0,-1-1 0,1 1 0,-1-1 0,1 1 0,0-1 0,0 0 0,0 0 0,1 0 0,-1 0 0,1 1 0,0-1 0,-1 0 0,1 0 0,0 0 0,1 0 0,-1 0 0,1-3 0,0 4 0,0 0 0,0 1 0,1-1 0,-1 1 0,0-1 0,1 1 0,-1-1 0,1 1 0,-1 0 0,1-1 0,0 1 0,0 0 0,-1 0 0,1 0 0,0 1 0,0-1 0,0 0 0,4 0 0,43-7 0,-40 6 0,317-18 0,-217 16 0,-107 5 0,0-1 0,-1 0 0,1 0 0,0-1 0,0 1 0,0 0 0,0 0 0,0-1 0,-1 0 0,1 1 0,0-1 0,0 0 0,-1 0 0,1 1 0,-1-1 0,1-1 0,-1 1 0,1 0 0,-1 0 0,1 0 0,-1-1 0,0 1 0,0-1 0,0 1 0,0-1 0,0 0 0,1-1 0,-1-3 0,1 0 0,-1 1 0,-1-1 0,1 0 0,-1 0 0,0 0 0,-2-7 0,2 0 0,-4-31 0,-3 1 0,0-1 0,-23-67 0,27 101 0,0 0 0,1 1 0,0-1 0,1 0 0,0 0 0,0 0 0,1 0 0,1-11 0,0 17 0,0 0 0,0 0 0,1-1 0,-1 1 0,1 0 0,0 0 0,0 1 0,0-1 0,1 0 0,-1 1 0,1-1 0,0 1 0,0 0 0,0 0 0,0 0 0,1 0 0,-1 0 0,1 1 0,-1-1 0,8-2 0,7-3 0,0 1 0,0 0 0,1 2 0,0 0 0,0 1 0,0 1 0,1 1 0,-1 1 0,0 0 0,28 3 0,-42 0 0,-1-1 0,1 1 0,0-1 0,-1 1 0,1 1 0,-1-1 0,1 1 0,-1-1 0,0 1 0,6 7 0,-7-8 0,-2-1 0,-1-1 0,0 0 0,0 0 0,1 0 0,-1 1 0,0-1 0,0 0 0,1 0 0,-1 0 0,0 0 0,1 0 0,-1 0 0,0 1 0,1-1 0,-1 0 0,0 0 0,1 0 0,-1 0 0,0 0 0,0 0 0,1 0 0,-1 0 0,0 0 0,1-1 0,-1 1 0,0 0 0,1 0 0,-1 0 0,0 0 0,1 0 0,-1 0 0,0-1 0,0 1 0,1 0 0,-1 0 0,0-1 0,8-14 0,1-28 0,-8 35 0,2-5 0,2-18 0,15-45 0,-16 66 0,0 0 0,1 0 0,-1 0 0,2 1 0,-1 0 0,2 0 0,-1 0 0,10-9 0,-1 4 0,0 0 0,0 1 0,1 1 0,26-14 0,-31 20 0,0 0 0,0 1 0,1 1 0,-1 0 0,1 0 0,0 1 0,0 1 0,20-2 0,-27 4 0,1 1 0,-1 0 0,1 1 0,-1-1 0,0 1 0,0 0 0,0 0 0,0 1 0,0-1 0,0 1 0,-1 0 0,1 0 0,-1 1 0,0 0 0,6 6 0,16 11 0,-24-20 0,-1 0 0,0-1 0,1 1 0,-1-1 0,1 1 0,0-1 0,-1 0 0,1 0 0,-1 1 0,1-1 0,-1 0 0,1 0 0,0-1 0,-1 1 0,1 0 0,-1 0 0,1-1 0,-1 1 0,1-1 0,-1 1 0,1-1 0,-1 0 0,1 0 0,-1 1 0,0-1 0,1 0 0,-1 0 0,0 0 0,0 0 0,0-1 0,1 0 0,7-8 0,0 0 0,14-20 0,-10 12 0,13-12 0,2 2 0,0 0 0,2 2 0,1 2 0,1 1 0,40-22 0,218-99 0,-190 99 0,-97 44 0,0-1 0,-1 1 0,1 0 0,0-1 0,0 1 0,0 1 0,0-1 0,0 0 0,1 1 0,-1-1 0,0 1 0,0 0 0,0 0 0,0 1 0,0-1 0,5 1 0,-5 1 0,0 0 0,-1 0 0,1 0 0,-1 0 0,1 0 0,-1 0 0,0 1 0,0-1 0,0 1 0,0 0 0,0-1 0,-1 1 0,1 0 0,-1 0 0,2 6 0,111 264 0,-112-270 0,-1 1 0,1 0 0,0-1 0,0 0 0,0 1 0,1-1 0,-1 0 0,1 0 0,-1 0 0,1-1 0,0 1 0,0-1 0,1 1 0,-1-1 0,0 0 0,1 0 0,5 2 0,-4-3 0,0 0 0,0 0 0,0-1 0,0 0 0,1 1 0,-1-2 0,0 1 0,0-1 0,0 1 0,0-1 0,1-1 0,-1 1 0,5-3 0,7-3 0,0-1 0,0-1 0,0-1 0,-1 0 0,0-1 0,-1 0 0,0-2 0,-1 0 0,-1 0 0,0-1 0,-1-1 0,0 0 0,-1-1 0,-1 0 0,0 0 0,-1-1 0,-1 0 0,-1-1 0,0 0 0,7-33 0,-7 18 0,-4 17 0,0 0 0,2 0 0,0 1 0,0 0 0,9-17 0,-11 28 0,-1 0 0,1 0 0,0 0 0,0 1 0,1-1 0,-1 1 0,1-1 0,0 1 0,-1 0 0,1 1 0,1-1 0,-1 1 0,0 0 0,1 0 0,-1 0 0,1 0 0,-1 1 0,1-1 0,0 1 0,0 1 0,7-1 0,6 0 0,-1 2 0,1 0 0,-1 1 0,0 0 0,1 2 0,-2 0 0,1 1 0,24 10 0,-13-3 0,-1 2 0,0 1 0,49 36 0,-60-38 0,-1 0 0,0 1 0,-1 1 0,-1 0 0,21 32 0,-13-12 0,31 72 0,-50-105 0,-1 1 0,1 0 0,-1 0 0,1-1 0,0 1 0,0-1 0,0 1 0,0-1 0,0 0 0,1 0 0,-1 0 0,0 0 0,1 0 0,0-1 0,0 1 0,-1-1 0,4 2 0,0-2 0,0 1 0,0-1 0,0 0 0,0 0 0,0-1 0,0 1 0,0-1 0,8-1 0,5-2 0,0-1 0,0-1 0,0 0 0,27-12 0,-26 8 0,1-1 0,-1-1 0,-1 0 0,1-1 0,-2-1 0,25-23 0,-33 26 0,1-1 0,-1-1 0,-1 0 0,0 0 0,-1-1 0,0 0 0,-1-1 0,-1 0 0,0 0 0,6-22 0,-4-2 0,-6 28 0,0 0 0,0 0 0,1 0 0,1 1 0,5-13 0,-8 19 0,1 0 0,0 1 0,0-1 0,0 1 0,0 0 0,0-1 0,0 1 0,1 0 0,-1 0 0,1 0 0,0 1 0,-1-1 0,1 1 0,0-1 0,0 1 0,0 0 0,0 0 0,0 0 0,0 1 0,0-1 0,6 0 0,21-1 0,-1 1 0,0 1 0,1 2 0,-1 0 0,0 3 0,54 13 0,-71-14 0,-1 0 0,0 0 0,-1 1 0,1 0 0,-1 0 0,0 2 0,0-1 0,0 1 0,-1 0 0,0 1 0,-1 0 0,0 1 0,0 0 0,-1 0 0,0 0 0,0 1 0,-1 0 0,-1 1 0,1-1 0,3 13 0,13 65 0,-18-66 0,1 0 0,1-1 0,1 1 0,9 20 0,-14-40 0,-1 0 0,0 1 0,1-1 0,-1 0 0,1 0 0,0 0 0,0-1 0,0 1 0,0 0 0,0-1 0,0 1 0,0-1 0,0 1 0,1-1 0,-1 0 0,0 0 0,4 1 0,0-1 0,-1 0 0,0 0 0,1-1 0,-1 0 0,1 0 0,-1 0 0,0 0 0,7-2 0,4-2 0,0 0 0,0-1 0,-1-1 0,24-12 0,-18 6 0,0 0 0,-1-2 0,0 0 0,-1-2 0,22-23 0,74-95 0,-32 33 0,-76 92 0,1 1 0,0 0 0,1 1 0,-1 0 0,1 0 0,13-7 0,-15 11 0,0 0 0,1 0 0,-1 1 0,0 0 0,1 0 0,0 0 0,-1 1 0,1 1 0,15-1 0,-13 2 0,39 0 0,53 8 0,-86-7 0,0 2 0,0 0 0,-1 0 0,1 2 0,-1 0 0,0 0 0,18 12 0,-29-15 0,0 0 0,0 1 0,-1-1 0,1 1 0,-1-1 0,0 1 0,0 0 0,0 1 0,0-1 0,0 0 0,-1 1 0,0-1 0,0 1 0,0 0 0,-1 0 0,0 0 0,0 0 0,1 6 0,0 10 0,-1 1 0,-1 0 0,-2 22 0,0-1 0,0-1 0,1-10 0,2 39 0,-1-64 0,1 1 0,0 0 0,1-1 0,0 0 0,0 1 0,0-1 0,1 0 0,0 0 0,1 0 0,6 10 0,-7-14 0,-1-1 0,2 1 0,-1-1 0,0 0 0,0 0 0,1 0 0,-1-1 0,1 1 0,-1-1 0,1 1 0,0-1 0,0-1 0,0 1 0,-1 0 0,1-1 0,0 0 0,0 0 0,0 0 0,4 0 0,11-2 0,1 0 0,25-7 0,62-15 0,179-15 0,-284 38 0,0 1 0,1 0 0,-1 0 0,1 0 0,-1 0 0,1 0 0,-1 0 0,0 1 0,1-1 0,-1 1 0,0 0 0,1-1 0,-1 1 0,0 0 0,0 1 0,0-1 0,1 0 0,-2 1 0,1-1 0,0 1 0,0-1 0,0 1 0,-1 0 0,1 0 0,-1 0 0,1 0 0,-1 0 0,0 0 0,2 4 0,0 4 0,-1 0 0,0 0 0,0 0 0,-1 0 0,-1 0 0,0 11 0,3 28 0,1-12 0,0-1 0,-2 0 0,-2 1 0,-2-1 0,-5 37 0,-3-20 0,-1 0 0,-32 88 0,29-98 4,-16 37-1373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8T16:27:45.210"/>
    </inkml:context>
    <inkml:brush xml:id="br0">
      <inkml:brushProperty name="width" value="0.1" units="cm"/>
      <inkml:brushProperty name="height" value="0.1" units="cm"/>
      <inkml:brushProperty name="color" value="#5B2D90"/>
    </inkml:brush>
  </inkml:definitions>
  <inkml:trace contextRef="#ctx0" brushRef="#br0">87 2091 24575,'0'0'0,"0"1"0,0-1 0,0 0 0,0 0 0,0 0 0,0 0 0,0 0 0,0 0 0,0 0 0,0 0 0,0 1 0,0-1 0,0 0 0,0 0 0,0 0 0,1 0 0,-1 0 0,0 0 0,0 1 0,-1-1 0,1 0 0,0 0 0,0 0 0,0 0 0,0 0 0,0 0 0,0 0 0,0 1 0,0-1 0,0 0 0,0 0 0,0 0 0,0 0 0,0 0 0,0 0 0,0 0 0,0 0 0,-1 1 0,1-1 0,0 0 0,0 0 0,0 0 0,0 0 0,0 0 0,0 0 0,0 0 0,-1 0 0,1 0 0,0 0 0,0 0 0,0 0 0,0 0 0,0 0 0,0 0 0,0 0 0,-1 0 0,1 0 0,0 0 0,0 0 0,0 0 0,0 0 0,0 0 0,-1 0 0,-6-10 0,-5-15 0,4-1 0,-6-14 0,3-1 0,1-1 0,-6-53 0,15 78 0,-1 4 0,1 0 0,0-1 0,1 0 0,1 1 0,4-25 0,-4 35 0,0 0 0,0-1 0,0 1 0,1 0 0,-1 0 0,1 0 0,0 0 0,0 0 0,0 0 0,0 1 0,1-1 0,-1 0 0,1 1 0,0 0 0,-1 0 0,1 0 0,0 0 0,0 0 0,0 0 0,1 1 0,-1 0 0,0-1 0,0 1 0,1 0 0,-1 1 0,1-1 0,4 0 0,16-1 0,-1 1 0,0 0 0,0 2 0,1 1 0,-1 1 0,0 0 0,0 2 0,-1 1 0,1 1 0,33 15 0,-10 0 0,-23-10 0,42 15 0,-59-25 0,-1 0 0,1-1 0,-1 1 0,1-1 0,0-1 0,-1 1 0,1-1 0,0 0 0,0 0 0,0-1 0,-1 1 0,1-1 0,6-2 0,-9 1 0,0 0 0,-1 1 0,1-1 0,0 0 0,-1 0 0,0 0 0,1-1 0,-1 1 0,0 0 0,0-1 0,0 0 0,-1 1 0,1-1 0,0 0 0,-1 0 0,0 0 0,0 0 0,0 0 0,0 0 0,0 0 0,-1 0 0,1-7 0,1-9 0,-1 0 0,-3-33 0,1 27 0,-3-411 0,4 431 0,0-1 0,0 1 0,0 0 0,1-1 0,0 1 0,3-9 0,-4 12 0,1 1 0,-1 0 0,1 0 0,0 0 0,0 0 0,0 0 0,-1 0 0,1 0 0,0 0 0,0 0 0,0 1 0,0-1 0,0 0 0,1 1 0,-1-1 0,0 1 0,0-1 0,0 1 0,1-1 0,-1 1 0,0 0 0,0-1 0,1 1 0,-1 0 0,0 0 0,0 0 0,1 0 0,-1 0 0,0 1 0,1-1 0,-1 0 0,0 0 0,2 1 0,19 5 0,0 1 0,0 1 0,0 0 0,23 15 0,82 52 0,-99-58 0,-2 1 0,-1 1 0,-1 2 0,0 0 0,35 42 0,-59-63 0,1 1 0,-1-1 0,0 0 0,0 0 0,0 1 0,0-1 0,1 0 0,-1 0 0,0 1 0,0-1 0,0 0 0,1 0 0,-1 0 0,0 0 0,0 1 0,0-1 0,1 0 0,-1 0 0,0 0 0,1 0 0,-1 0 0,0 0 0,0 0 0,1 0 0,-1 0 0,0 0 0,0 0 0,1 0 0,-1 0 0,0 0 0,1 0 0,-1 0 0,0 0 0,0 0 0,1 0 0,-1 0 0,0 0 0,0 0 0,1 0 0,-1-1 0,0 1 0,0 0 0,1 0 0,-1 0 0,0-1 0,0 1 0,1 0 0,5-20 0,-3-33 0,-3 50 0,-7-416 0,-2 308 0,-40-195 0,43 281 0,1 6 0,0-1 0,2 0 0,0 0 0,1 0 0,1-23 0,1 41 0,0 1 0,0-1 0,0 0 0,0 0 0,0 1 0,0-1 0,1 0 0,-1 0 0,0 1 0,1-1 0,0 1 0,-1-1 0,1 0 0,0 1 0,0-1 0,0 1 0,0 0 0,0-1 0,0 1 0,0 0 0,1-1 0,-1 1 0,0 0 0,1 0 0,-1 0 0,1 0 0,-1 1 0,1-1 0,0 0 0,-1 0 0,1 1 0,-1-1 0,1 1 0,0 0 0,0-1 0,-1 1 0,1 0 0,0 0 0,0 0 0,-1 0 0,1 1 0,0-1 0,-1 0 0,1 1 0,2 0 0,5 2 0,-1 0 0,0 0 0,-1 1 0,1 0 0,-1 0 0,1 1 0,-1 0 0,7 7 0,39 35 0,91 107 0,-127-132 0,-1 0 0,0 1 0,-2 0 0,-1 1 0,-1 1 0,-1 0 0,-2 0 0,11 39 0,-14-33 0,19 49 0,-21-71 0,-1 0 0,2 0 0,-1-1 0,1 1 0,0-1 0,1 0 0,0 0 0,0-1 0,12 11 0,-17-16 0,1-1 0,0 1 0,0-1 0,-1 1 0,1-1 0,0 1 0,0-1 0,1 0 0,-1 0 0,0 0 0,0-1 0,0 1 0,1 0 0,-1-1 0,0 1 0,1-1 0,-1 0 0,0 0 0,1 0 0,-1 0 0,0 0 0,1 0 0,-1-1 0,0 1 0,1-1 0,-1 0 0,0 0 0,0 1 0,1-1 0,-1-1 0,0 1 0,0 0 0,0 0 0,-1-1 0,1 1 0,0-1 0,0 0 0,-1 1 0,1-1 0,-1 0 0,1 0 0,-1 0 0,1-3 0,6-9 0,0-1 0,-1 0 0,-1-1 0,7-29 0,-9 34 0,0-6 0,9-24 0,-2 0 0,-2-1 0,5-57 0,8-157 0,-14 195 0,3 1 0,23-70 0,-33 126 0,0 1 0,0-1 0,1 1 0,0-1 0,-1 1 0,1-1 0,1 1 0,-1 0 0,0 0 0,1 0 0,0 0 0,-1 0 0,1 1 0,4-4 0,-4 5 0,-1 0 0,0 0 0,0 0 0,0 1 0,1-1 0,-1 1 0,0-1 0,1 1 0,-1 0 0,0 0 0,1 0 0,-1 0 0,1 0 0,-1 0 0,0 1 0,1-1 0,-1 1 0,0 0 0,0-1 0,1 1 0,-1 0 0,0 0 0,0 1 0,0-1 0,2 2 0,7 6 0,0 0 0,0 1 0,-1 0 0,0 1 0,-1 0 0,0 1 0,8 14 0,3 7 0,22 52 0,-25-43 0,-2 1 0,-2 0 0,-2 0 0,-2 1 0,6 83 0,-14-111 0,1 0 0,1 0 0,7 26 0,-10-41 0,1 0 0,-1 0 0,0 1 0,1-1 0,-1 0 0,1 0 0,0 0 0,-1 0 0,1 0 0,0 0 0,-1 0 0,1 0 0,0 0 0,0 0 0,0 0 0,0 0 0,0 0 0,2 0 0,-2-1 0,-1 0 0,1 0 0,0 0 0,-1 0 0,1 0 0,0 0 0,-1 0 0,1 0 0,0-1 0,-1 1 0,1 0 0,0 0 0,-1-1 0,1 1 0,-1 0 0,1-1 0,0 1 0,-1-1 0,1 1 0,-1-1 0,0 1 0,1-1 0,-1 1 0,1-1 0,4-7 0,0 0 0,-1 1 0,0-2 0,3-7 0,-6 13 0,59-154 0,20-48 0,-64 172 0,1 0 0,2 1 0,0 2 0,25-30 0,-40 55 0,0 1 0,1-1 0,-1 1 0,1 0 0,-1 1 0,1-1 0,0 1 0,1 0 0,-1 0 0,0 0 0,1 1 0,0-1 0,-1 2 0,1-1 0,0 0 0,0 1 0,0 0 0,0 1 0,0-1 0,0 1 0,0 1 0,0-1 0,0 1 0,11 2 0,-8 0 0,0 0 0,-1 0 0,1 1 0,-1 0 0,1 0 0,-1 1 0,-1 0 0,1 1 0,-1 0 0,0 0 0,0 0 0,0 1 0,-1 0 0,0 0 0,6 11 0,-5-6 0,0 1 0,-1 0 0,-1 1 0,0-1 0,0 1 0,-2 0 0,1 0 0,1 22 0,-3 8 0,-3 64 0,0 19 0,1-125 0,0 0 0,0 0 0,0 0 0,0 0 0,0 0 0,1-1 0,-1 1 0,1 0 0,-1 0 0,1 0 0,0-1 0,0 1 0,0 0 0,0-1 0,0 1 0,1 1 0,-1-3 0,-1 0 0,1 1 0,0-1 0,-1 0 0,1 0 0,0 1 0,0-1 0,-1 0 0,1 0 0,0 0 0,-1 0 0,1 0 0,0 0 0,0 0 0,-1 0 0,1-1 0,0 1 0,0 0 0,-1 0 0,1 0 0,0-1 0,-1 1 0,1 0 0,0-1 0,-1 1 0,2-1 0,5-6 0,1 1 0,-1-1 0,0 0 0,8-13 0,-14 19 0,52-62 0,3 1 0,3 3 0,3 3 0,1 2 0,87-55 0,-128 95 0,43-21 0,-59 32 0,1 0 0,-1 1 0,1 0 0,-1 0 0,1 0 0,0 1 0,-1 0 0,1 1 0,0-1 0,0 1 0,12 2 0,-16-1 0,0 0 0,0 0 0,-1 0 0,1 1 0,-1-1 0,1 1 0,-1 0 0,1-1 0,-1 1 0,0 0 0,0 1 0,0-1 0,0 0 0,0 0 0,-1 1 0,1-1 0,-1 1 0,1 0 0,-1-1 0,0 1 0,0 0 0,1 5 0,2 7 0,-1 0 0,2 31 0,-4-35 0,4 283 0,-7-164 0,2-115 0,-1 1 0,0-1 0,-1 0 0,0 0 0,-2 0 0,1 0 0,-2 0 0,0 0 0,-1-1 0,0 0 0,-1 0 0,-1-1 0,-10 14 0,11-22 0,6-14 0,8-16 0,2 5 0,1 1 0,0 0 0,1 1 0,26-32 0,64-59 0,-86 95 0,1 1 0,0 1 0,1 0 0,1 1 0,34-16 0,-38 21 0,0 0 0,0 2 0,0-1 0,1 2 0,-1 0 0,1 0 0,0 2 0,26-1 0,-37 3 0,-1 0 0,1 0 0,0 0 0,-1 0 0,1 1 0,-1-1 0,1 1 0,-1 0 0,0 0 0,1 0 0,-1 1 0,0-1 0,-1 1 0,1-1 0,0 1 0,-1 0 0,0 0 0,1 0 0,-1 0 0,0 1 0,-1-1 0,4 8 0,1 4 0,0 1 0,-1 0 0,6 30 0,-2 32 0,-3 0 0,-7 145 0,-1-108 0,0-70 0,1-28 0,0 0 0,1 0 0,1 0 0,0 0 0,5 22 0,-5-38 0,-1 1 0,0-1 0,1 1 0,-1-1 0,1 1 0,0-1 0,-1 0 0,1 1 0,0-1 0,0 0 0,0 0 0,0 1 0,0-1 0,0 0 0,0 0 0,0 0 0,0 0 0,1 0 0,-1-1 0,0 1 0,1 0 0,-1-1 0,1 1 0,-1 0 0,2-1 0,0 1 0,1-1 0,-1 0 0,0-1 0,0 1 0,0 0 0,0-1 0,0 0 0,0 0 0,0 0 0,0 0 0,5-3 0,8-5 0,-1-1 0,0 0 0,19-18 0,-28 23 0,127-122 0,28-22 0,-157 146 0,0-1 0,0 1 0,1 0 0,-1 1 0,1-1 0,0 1 0,-1 0 0,1 0 0,0 0 0,0 1 0,9-2 0,-11 3 0,-1 1 0,0-1 0,1 0 0,-1 1 0,0 0 0,1-1 0,-1 1 0,0 0 0,0 0 0,0 0 0,0 1 0,0-1 0,0 0 0,0 1 0,0-1 0,0 1 0,-1 0 0,1 0 0,-1-1 0,1 1 0,-1 0 0,1 0 0,-1 0 0,0 1 0,0-1 0,1 4 0,4 10 0,0-1 0,-2 1 0,0 0 0,0 0 0,-2 0 0,2 18 0,-4 105 0,1-4 0,1-104 0,5 46 0,-6-70 0,1 0 0,-1 0 0,2 0 0,-1 0 0,0-1 0,1 1 0,0-1 0,6 9 0,-8-14 0,1 1 0,-1 0 0,1 0 0,0-1 0,-1 1 0,1-1 0,0 0 0,0 1 0,0-1 0,0 0 0,0 0 0,0 0 0,0 0 0,0-1 0,0 1 0,1-1 0,-1 1 0,0-1 0,0 0 0,1 1 0,-1-1 0,0 0 0,0-1 0,1 1 0,-1 0 0,0-1 0,0 1 0,1-1 0,-1 0 0,0 0 0,0 1 0,0-1 0,0-1 0,3-1 0,8-6 0,0 0 0,-1 0 0,0-1 0,11-13 0,-10 10 0,102-89 0,189-132 0,-299 231 0,-1 0 0,1 0 0,0 0 0,0 0 0,0 1 0,1 0 0,8-2 0,-13 4 0,0-1 0,1 1 0,-1 0 0,1 0 0,-1 1 0,1-1 0,-1 0 0,0 0 0,1 1 0,-1-1 0,1 1 0,-1-1 0,0 1 0,1-1 0,-1 1 0,0 0 0,0 0 0,0 0 0,1 0 0,-1 0 0,0 0 0,0 0 0,0 0 0,-1 0 0,1 0 0,0 0 0,0 1 0,-1-1 0,1 0 0,0 1 0,-1-1 0,1 0 0,-1 1 0,0 1 0,4 11 0,-1-1 0,0 1 0,-2 0 0,1 0 0,-2 0 0,0 0 0,-3 26 0,-2-5 0,-20 68 0,-125 278 0,-2 2 0,150-374 0,0-1 0,0 1 0,0-1 0,1 1 0,0 13 0,1-21 0,0 0 0,0 1 0,0-1 0,0 0 0,1 0 0,-1 0 0,0 0 0,1 0 0,-1 1 0,1-1 0,-1 0 0,1 0 0,-1 0 0,1 0 0,0 0 0,0 0 0,-1-1 0,1 1 0,1 1 0,0-1 0,-1-1 0,0 0 0,1 1 0,-1-1 0,1 0 0,-1 1 0,1-1 0,-1 0 0,1 0 0,-1 0 0,1-1 0,-1 1 0,0 0 0,1 0 0,-1-1 0,1 1 0,-1-1 0,0 1 0,1-1 0,0-1 0,13-6 0,0 0 0,-1-1 0,-1-1 0,1-1 0,15-15 0,4-3 0,237-230 0,-155 142 0,-113 114 0,1 1 0,-1 0 0,0 0 0,1-1 0,0 2 0,-1-1 0,1 0 0,0 1 0,0-1 0,4-1 0,-6 3 0,0 0 0,-1 0 0,1 0 0,-1 0 0,1 0 0,0 0 0,-1 0 0,1 0 0,-1 0 0,1 0 0,-1 1 0,1-1 0,-1 0 0,1 0 0,-1 1 0,1-1 0,-1 0 0,1 0 0,-1 1 0,1-1 0,-1 1 0,1 0 0,7 20 0,-5-4 0,-2 1 0,0 0 0,-1-1 0,-1 1 0,-3 18 0,-23 91 0,16-83 0,-7 64 0,17-95 0,0 0 0,1-1 0,2 25 0,-1-32 0,0-1 0,0 0 0,1 1 0,-1-1 0,1 0 0,0 0 0,0 0 0,0 0 0,1 0 0,0 0 0,-1-1 0,1 1 0,0-1 0,5 4 0,20 15-1365,0-2-5461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8T16:28:37.018"/>
    </inkml:context>
    <inkml:brush xml:id="br0">
      <inkml:brushProperty name="width" value="0.1" units="cm"/>
      <inkml:brushProperty name="height" value="0.1" units="cm"/>
      <inkml:brushProperty name="color" value="#5B2D90"/>
    </inkml:brush>
  </inkml:definitions>
  <inkml:trace contextRef="#ctx0" brushRef="#br0">1 2210 24575,'9'0'0,"1"-1"0,0 1 0,-1-2 0,1 0 0,-1 0 0,1 0 0,-1-1 0,0-1 0,0 1 0,0-2 0,0 1 0,-1-1 0,0 0 0,0-1 0,0 0 0,8-9 0,-6 5 0,-1-1 0,-1 0 0,0 0 0,0-1 0,-1 0 0,-1 0 0,0 0 0,-1-1 0,0 0 0,-1 0 0,3-15 0,5-45 0,-3 0 0,-1-131 0,5-46 0,-12 240 0,0 0 0,1 0 0,0 0 0,1 1 0,0-1 0,0 0 0,9-15 0,-10 21 0,1 1 0,-1 0 0,1 0 0,-1 0 0,1 0 0,0 1 0,0-1 0,0 1 0,1-1 0,-1 1 0,0 0 0,1 1 0,0-1 0,-1 0 0,1 1 0,0 0 0,0 0 0,-1 0 0,1 0 0,0 1 0,0 0 0,6 0 0,4 0 0,-1 2 0,0-1 0,0 2 0,-1 0 0,1 0 0,-1 1 0,1 1 0,20 11 0,10 8 0,39 30 0,-44-29 0,20 14 0,1-3 0,1-2 0,85 33 0,-143-66 0,0 0 0,0 0 0,0 0 0,0-1 0,0 1 0,0-1 0,0 0 0,0 1 0,0-1 0,0 0 0,0 0 0,0 0 0,0 0 0,0-1 0,-1 1 0,1-1 0,0 1 0,0-1 0,0 1 0,0-1 0,0 0 0,2-1 0,-2-1 0,1 0 0,-1 0 0,0 0 0,0 0 0,0 0 0,0 0 0,-1 0 0,1-1 0,-1 1 0,0-1 0,1-6 0,22-100 0,-5 0 0,5-139 0,-18 173 0,-4 32 0,-3 31 0,2 0 0,-1 1 0,1-1 0,1 1 0,1 0 0,0-1 0,7-18 0,-10 29 0,1 0 0,0 1 0,0-1 0,0 1 0,0-1 0,0 1 0,0-1 0,1 1 0,-1 0 0,0 0 0,1-1 0,-1 1 0,1 0 0,-1 0 0,1 0 0,-1 1 0,1-1 0,0 0 0,-1 1 0,1-1 0,0 1 0,2-1 0,0 1 0,-1 0 0,0 0 0,0 1 0,0-1 0,0 1 0,1 0 0,-1 0 0,0 0 0,0 0 0,-1 1 0,6 2 0,6 6 0,0 0 0,-1 1 0,21 23 0,-28-28 0,16 19 0,27 27 0,-46-49 0,0 0 0,0-1 0,1 1 0,-1-1 0,1 0 0,-1 0 0,1 0 0,0 0 0,0-1 0,0 1 0,-1-1 0,1 0 0,6 1 0,-9-2 0,1-1 0,-1 1 0,1 0 0,-1-1 0,1 1 0,-1-1 0,1 1 0,-1-1 0,1 0 0,-1 0 0,1 1 0,-1-1 0,0 0 0,0 0 0,1 0 0,-1 0 0,0-1 0,0 1 0,0 0 0,0 0 0,0-1 0,0-1 0,17-36 0,-14 29 0,25-73 0,13-32 0,-36 102 0,1-1 0,0 1 0,1 0 0,0 0 0,18-19 0,-23 29 0,-1 0 0,1 1 0,0-1 0,0 1 0,0 0 0,0 0 0,0 0 0,0 0 0,0 0 0,1 1 0,-1-1 0,1 1 0,-1 0 0,1 0 0,-1 1 0,1-1 0,0 1 0,6-1 0,-5 2 0,1 0 0,-1 0 0,1 1 0,-1-1 0,0 1 0,1 1 0,-1-1 0,0 0 0,-1 1 0,1 0 0,5 5 0,9 8 0,-1 1 0,-1 1 0,0 1 0,19 28 0,-33-43 0,31 47 0,-22-32 0,1 0 0,18 21 0,-29-39 0,-1 1 0,0 0 0,1-1 0,-1 1 0,1-1 0,0 0 0,-1 1 0,1-1 0,0 0 0,0 0 0,0 0 0,0 0 0,0 0 0,0-1 0,0 1 0,0-1 0,0 1 0,0-1 0,0 0 0,0 1 0,0-1 0,0 0 0,0 0 0,1-1 0,-1 1 0,0 0 0,0-1 0,0 1 0,0-1 0,0 0 0,0 0 0,0 0 0,0 0 0,-1 0 0,4-2 0,4-5 0,-1 0 0,-1 0 0,1 0 0,-1-1 0,10-16 0,-1 1 0,4-3 0,3-5 0,35-37 0,-51 62 0,1-1 0,-1 1 0,1 1 0,1 0 0,-1 0 0,1 0 0,0 1 0,0 1 0,1-1 0,10-2 0,-18 6 0,1 1 0,0 0 0,0-1 0,-1 1 0,1 0 0,0 1 0,0-1 0,0 0 0,-1 1 0,1 0 0,0-1 0,-1 1 0,1 0 0,-1 0 0,1 1 0,-1-1 0,1 1 0,-1-1 0,0 1 0,1-1 0,-1 1 0,0 0 0,0 0 0,-1 0 0,1 1 0,0-1 0,-1 0 0,1 1 0,-1-1 0,2 5 0,4 8 0,-1 0 0,0 0 0,6 29 0,-12-44 0,11 54 0,-9-39 0,1 0 0,0 0 0,1 0 0,0 0 0,14 27 0,-18-41 0,1 1 0,0-1 0,0 0 0,-1 0 0,1 1 0,0-1 0,0 0 0,0 0 0,0 0 0,0 0 0,1 0 0,-1 0 0,0-1 0,0 1 0,1 0 0,-1 0 0,0-1 0,1 1 0,-1-1 0,1 1 0,-1-1 0,0 0 0,1 0 0,-1 0 0,1 1 0,-1-1 0,1 0 0,-1-1 0,1 1 0,-1 0 0,1 0 0,-1-1 0,1 1 0,-1-1 0,0 1 0,1-1 0,-1 1 0,3-3 0,4-2 0,0-1 0,-1 0 0,1-1 0,11-13 0,-12 13 0,59-65 0,-23 24 0,78-69 0,-106 104 0,1 2 0,0 0 0,0 1 0,1 0 0,0 1 0,0 1 0,1 1 0,0 1 0,37-9 0,-52 15 0,0-1 0,1 0 0,-1 1 0,0 0 0,1 0 0,-1 0 0,1 0 0,-1 0 0,0 1 0,1-1 0,-1 1 0,0 0 0,0 0 0,1 1 0,-1-1 0,0 0 0,0 1 0,3 2 0,-3-1 0,-1 0 0,1 0 0,-1 0 0,0 0 0,1 1 0,-2-1 0,1 1 0,0-1 0,-1 1 0,1 0 0,-1-1 0,0 1 0,0 0 0,-1 0 0,1 6 0,8 131 0,-8-87 0,17 100 0,-18-151 0,1-1 0,-1 1 0,1 0 0,0-1 0,-1 1 0,2-1 0,-1 0 0,0 1 0,0-1 0,1 0 0,-1 1 0,1-1 0,-1 0 0,1 0 0,0 0 0,0-1 0,3 3 0,-3-3 0,-1-1 0,1 1 0,0-1 0,-1 0 0,1 1 0,0-1 0,0 0 0,-1 0 0,1 0 0,0 0 0,0-1 0,0 1 0,-1 0 0,1-1 0,0 1 0,-1-1 0,1 1 0,0-1 0,-1 0 0,1 0 0,-1 0 0,1 0 0,-1 0 0,0 0 0,1 0 0,1-3 0,21-19 0,-2-1 0,34-47 0,9-10 0,-42 56 0,38-32 0,-52 49 0,1 1 0,-1 0 0,2 0 0,-1 1 0,1 1 0,0 0 0,17-6 0,-26 10 0,0 1 0,0-1 0,0 1 0,-1 0 0,1 0 0,0-1 0,0 1 0,0 0 0,0 0 0,0 1 0,0-1 0,-1 0 0,1 1 0,0-1 0,0 1 0,0-1 0,-1 1 0,1 0 0,0 0 0,-1 0 0,1 0 0,-1 0 0,1 0 0,-1 0 0,1 1 0,-1-1 0,0 0 0,0 1 0,1-1 0,-1 1 0,0-1 0,0 1 0,-1 0 0,1-1 0,0 1 0,0 0 0,0 2 0,2 8 0,-1 0 0,0 0 0,0 0 0,-1 22 0,0-12 0,1 42 0,-2-44 0,0 0 0,1 0 0,1 0 0,1-1 0,1 1 0,6 19 0,-10-38 0,1 1 0,-1-1 0,1 0 0,-1 1 0,1-1 0,0 0 0,-1 1 0,1-1 0,0 0 0,0 0 0,0 1 0,0-1 0,0 0 0,0 0 0,0 0 0,0 0 0,1 0 0,-1-1 0,0 1 0,0 0 0,1-1 0,-1 1 0,1 0 0,-1-1 0,0 0 0,1 1 0,-1-1 0,1 0 0,-1 0 0,1 0 0,-1 0 0,1 0 0,-1 0 0,1 0 0,-1 0 0,1-1 0,-1 1 0,1 0 0,-1-1 0,2 0 0,4-3 0,-1 1 0,1-2 0,-1 1 0,0 0 0,0-1 0,-1 0 0,6-7 0,241-297 0,-182 214 0,5 4 0,104-102 0,-170 184 0,1 0 0,0 1 0,0 0 0,1 1 0,0 0 0,0 1 0,14-6 0,-24 11 0,1 1 0,0-1 0,-1 1 0,1-1 0,0 1 0,0 0 0,-1 0 0,1 0 0,0 0 0,0 0 0,0 0 0,-1 0 0,1 0 0,0 1 0,0-1 0,-1 1 0,1-1 0,0 1 0,-1 0 0,1 0 0,-1 0 0,1 0 0,-1 0 0,1 0 0,-1 0 0,0 0 0,1 0 0,-1 1 0,0-1 0,0 0 0,0 1 0,0-1 0,0 1 0,0-1 0,-1 1 0,1 0 0,0-1 0,0 3 0,2 8 0,0-1 0,0 1 0,-1 0 0,1 19 0,-2-15 0,4 78 0,-5-57 0,9 56 0,-9-91 0,1-1 0,-1 0 0,0 1 0,0-1 0,1 0 0,-1 1 0,1-1 0,-1 0 0,1 1 0,0-1 0,-1 0 0,1 0 0,0 0 0,0 0 0,2 2 0,-3-2 0,1-1 0,-1 0 0,1 0 0,0 0 0,-1 1 0,1-1 0,-1 0 0,1 0 0,0 0 0,-1 0 0,1 0 0,-1 0 0,1 0 0,0 0 0,-1-1 0,1 1 0,-1 0 0,1 0 0,0 0 0,-1-1 0,1 1 0,-1 0 0,1-1 0,-1 1 0,1-1 0,4-3 0,1-1 0,-1 0 0,-1 0 0,9-12 0,-8 11 0,61-86 0,-30 40 0,2 2 0,2 1 0,74-69 0,-108 112 0,1 1 0,-1 0 0,1 1 0,0-1 0,1 1 0,-1 1 0,1-1 0,11-2 0,-17 5 0,0 1 0,0-1 0,0 1 0,0 0 0,1 0 0,-1 0 0,0 0 0,0 0 0,0 1 0,0-1 0,0 0 0,0 1 0,0 0 0,0-1 0,0 1 0,0 0 0,0 0 0,-1 0 0,1 0 0,0 0 0,0 1 0,-1-1 0,1 1 0,-1-1 0,1 1 0,-1-1 0,0 1 0,0 0 0,0-1 0,0 1 0,0 0 0,0 0 0,0 0 0,0 0 0,-1 0 0,1 0 0,0 3 0,3 16 0,0 0 0,-2 1 0,0-1 0,-1 1 0,-4 35 0,1-30 0,2-1 0,0 0 0,5 32 0,-4-56 0,-1-1 0,0 1 0,0-1 0,1 1 0,-1-1 0,1 1 0,-1-1 0,1 0 0,0 1 0,-1-1 0,1 0 0,0 1 0,0-1 0,0 0 0,0 0 0,2 2 0,-2-2 0,0-1 0,0 0 0,-1 1 0,1-1 0,0 0 0,0 0 0,0 0 0,0 0 0,0 0 0,0 0 0,0 0 0,-1 0 0,1 0 0,0 0 0,0 0 0,0 0 0,0-1 0,0 1 0,0 0 0,-1-1 0,2 1 0,5-4 0,-1-1 0,0 1 0,0-1 0,0 0 0,7-9 0,83-91 0,-59 62 0,1 2 0,3 1 0,1 2 0,53-37 0,-59 52 0,64-30 0,-83 45 0,1 1 0,-1 1 0,1 1 0,0 0 0,1 1 0,25-2 0,-41 6 0,-1 0 0,1 0 0,-1 0 0,0 1 0,1-1 0,-1 0 0,0 1 0,1 0 0,-1-1 0,0 1 0,0 0 0,0 0 0,0 0 0,0 1 0,0-1 0,0 0 0,0 1 0,3 2 0,-3-1 0,1 0 0,-1 1 0,0-1 0,0 1 0,0 0 0,0-1 0,0 1 0,-1 0 0,2 8 0,0 7 0,-1 0 0,0 0 0,-3 34 0,1-36 0,-4 74 0,1 63 0,3-153 0,0 1 0,0-1 0,0 1 0,0-1 0,1 1 0,-1-1 0,0 0 0,1 1 0,-1-1 0,1 1 0,-1-1 0,1 0 0,0 1 0,-1-1 0,1 0 0,0 0 0,1 2 0,-1-3 0,0 1 0,0-1 0,-1 0 0,1 1 0,0-1 0,0 0 0,0 0 0,-1 0 0,1 0 0,0 0 0,0 0 0,0 0 0,0 0 0,-1 0 0,1 0 0,0 0 0,0 0 0,0 0 0,0-1 0,-1 1 0,1 0 0,1-1 0,5-3 0,0-1 0,1 0 0,-2 0 0,12-11 0,-6 6 0,42-34 0,2 4 0,1 2 0,3 2 0,122-53 0,-179 87 0,7-2 0,-1 0 0,1 0 0,0 1 0,1 1 0,16-3 0,-25 5 0,0 0 0,0 0 0,1 0 0,-1 0 0,0 1 0,1-1 0,-1 1 0,0-1 0,0 1 0,1 0 0,-1 0 0,0 0 0,0 0 0,0 0 0,0 0 0,0 1 0,-1-1 0,1 1 0,0-1 0,-1 1 0,1 0 0,-1-1 0,1 1 0,-1 0 0,0 0 0,0 0 0,0 0 0,0 0 0,0 1 0,1 3 0,3 12 0,-1 0 0,-1-1 0,-1 2 0,0-1 0,-2 33 0,-12 93 0,11-141 0,1-1 0,-1-1 0,1 1 0,0 0 0,-1 0 0,1-1 0,0 1 0,0 0 0,0 0 0,0-1 0,0 1 0,1 0 0,-1 0 0,0-1 0,1 1 0,0 0 0,-1-1 0,1 1 0,0-1 0,0 1 0,0-1 0,0 1 0,0-1 0,2 3 0,-1-4 0,0 1 0,0-1 0,0 0 0,0 0 0,0 0 0,0 0 0,0 0 0,0 0 0,0-1 0,0 1 0,0-1 0,0 1 0,0-1 0,-1 0 0,1 0 0,0 0 0,0 0 0,-1 0 0,1 0 0,2-3 0,67-44 0,-49 30 0,2 1 0,0 2 0,1 0 0,1 1 0,51-18 0,-75 31 0,1 0 0,-1 1 0,1-1 0,-1 1 0,1-1 0,-1 1 0,1 0 0,-1 0 0,1 0 0,-1 0 0,1 1 0,-1-1 0,1 1 0,-1 0 0,0-1 0,1 1 0,-1 0 0,0 0 0,0 0 0,5 4 0,-5-3 0,1 1 0,0 0 0,-1 0 0,0 0 0,0 0 0,0 0 0,0 1 0,0-1 0,-1 1 0,0-1 0,1 1 0,0 5 0,0 8 0,1-1 0,-2 0 0,-1 1 0,0 0 0,-3 21 0,-4 3 0,-2-1 0,-2 0 0,-22 55 0,-6 20 0,38-98 0,2-16 0,-1-1 0,0 0 0,0 0 0,1 0 0,-1 0 0,0 1 0,1-1 0,-1 0 0,0 0 0,0 0 0,1 0 0,-1 0 0,0 0 0,1 0 0,-1 0 0,0 0 0,1 0 0,-1 0 0,0 0 0,1 0 0,-1 0 0,0 0 0,1 0 0,-1-1 0,0 1 0,0 0 0,1 0 0,-1 0 0,0 0 0,1-1 0,27-21 0,-23 18 0,51-47 0,-28 23 0,2 2 0,1 0 0,1 3 0,45-27 0,-75 49 0,0 0 0,0-1 0,0 1 0,0 1 0,1-1 0,-1 0 0,0 0 0,0 1 0,1 0 0,-1-1 0,0 1 0,1 0 0,-1 0 0,0 0 0,1 0 0,-1 1 0,0-1 0,1 1 0,-1-1 0,0 1 0,4 1 0,-4 0 0,0 0 0,0-1 0,0 1 0,-1 0 0,1 0 0,-1 0 0,1 1 0,-1-1 0,0 0 0,0 0 0,0 1 0,0-1 0,0 1 0,0-1 0,-1 1 0,1-1 0,-1 1 0,1-1 0,-1 6 0,0 4 0,0 1 0,-1 0 0,0-1 0,-1 1 0,-1-1 0,-6 21 0,-34 71 0,7-18 0,35-85 0,1 1 0,-1 0 0,1-1 0,-1 1 0,1 0 0,0-1 0,0 1 0,-1 0 0,1 0 0,1-1 0,-1 1 0,0 3 0,1-5 0,-1 1 0,0 0 0,1-1 0,-1 1 0,0-1 0,1 1 0,-1-1 0,1 1 0,-1-1 0,0 1 0,1-1 0,0 1 0,-1-1 0,1 1 0,-1-1 0,1 0 0,-1 1 0,1-1 0,0 0 0,-1 0 0,1 0 0,1 1 0,2-1 0,1 0 0,-1 0 0,1 0 0,-1-1 0,1 1 0,-1-1 0,0 0 0,7-3 0,104-37 0,81-22 0,-191 62 0,0-1 0,0 1 0,0 1 0,0-1 0,0 1 0,0 0 0,0 0 0,0 0 0,0 1 0,7 1 0,-10-1 0,0 0 0,0 0 0,0 0 0,-1 1 0,1-1 0,0 0 0,-1 1 0,1-1 0,-1 1 0,1 0 0,-1-1 0,0 1 0,1 0 0,-1 0 0,0 0 0,0 0 0,-1 0 0,1 0 0,0 0 0,-1 0 0,1 0 0,-1 0 0,1 0 0,-1 0 0,0 0 0,0 5 0,-1 16 0,-1-1 0,0 1 0,-2 0 0,-1-1 0,-11 34 0,8-29 0,1 0 0,1 0 0,-2 32 0,8-58 0,-1 1 0,1-1 0,0 0 0,0 1 0,0-1 0,0 1 0,0-1 0,1 0 0,-1 1 0,0-1 0,1 0 0,-1 1 0,1-1 0,-1 0 0,1 0 0,0 1 0,-1-1 0,1 0 0,0 0 0,0 0 0,0 0 0,0 0 0,0 0 0,0 0 0,0 0 0,0 0 0,0 0 0,0-1 0,0 1 0,1 0 0,-1-1 0,0 1 0,1-1 0,-1 0 0,0 1 0,1-1 0,-1 0 0,0 0 0,1 0 0,-1 0 0,1 0 0,-1 0 0,0 0 0,1 0 0,-1 0 0,3-1 0,7-2 0,0 0 0,1 0 0,-1-1 0,13-7 0,-21 10 0,169-86 0,39-16 0,-180 90 0,1 1 0,0 2 0,1 1 0,60-8 0,-90 17 0,0-1 0,0 1 0,1 0 0,-1 0 0,0 0 0,1 0 0,-1 0 0,0 1 0,0 0 0,0-1 0,1 1 0,-1 0 0,0 1 0,0-1 0,0 0 0,0 1 0,-1 0 0,1-1 0,0 1 0,-1 0 0,1 1 0,-1-1 0,0 0 0,1 1 0,-1-1 0,0 1 0,-1 0 0,1 0 0,0-1 0,-1 1 0,0 0 0,1 0 0,-1 1 0,0-1 0,-1 0 0,1 0 0,-1 0 0,1 1 0,-1-1 0,0 4 0,0 10 0,0-1 0,-2 0 0,1 0 0,-2 0 0,-6 20 0,1 2 0,7-38 0,1 1 0,0 0 0,-1 0 0,1 0 0,0 0 0,0 0 0,-1-1 0,1 1 0,0 0 0,0 0 0,0 0 0,0 0 0,0 0 0,0 0 0,0 0 0,1 0 0,-1 0 0,0-1 0,0 1 0,1 0 0,-1 0 0,0 0 0,1 0 0,-1 0 0,1-1 0,-1 1 0,1 0 0,0-1 0,-1 1 0,1 0 0,0-1 0,0 2 0,2-2 0,-1 0 0,1 0 0,-1 0 0,1 0 0,-1 0 0,1-1 0,-1 1 0,0-1 0,5-1 0,-4 1 0,0 0 0,0 1 0,1-1 0,-1 1 0,0-1 0,0 1 0,1 0 0,-1 0 0,5 1 0,-6 0 0,1 0 0,-1 0 0,0 1 0,0-1 0,0 1 0,0 0 0,0-1 0,0 1 0,0 0 0,-1 0 0,1 0 0,0 0 0,-1 0 0,0 0 0,0 1 0,1-1 0,-1 0 0,0 1 0,-1-1 0,1 1 0,0 2 0,2 9 0,0 0 0,0 22 0,-3-31 0,2 25 0,-3 0 0,0 0 0,-2 0 0,-1-1 0,-1 1 0,-12 37 0,15-63 0,1 0 0,0 1 0,0-1 0,0 1 0,1-1 0,-1 1 0,2 8 0,-1-12 0,0 0 0,1 0 0,-1 1 0,1-1 0,-1 0 0,1 0 0,0 1 0,-1-1 0,1 0 0,0 0 0,0 0 0,0 0 0,0 0 0,0 0 0,0 0 0,0 0 0,0-1 0,0 1 0,0 0 0,0-1 0,1 1 0,-1-1 0,0 1 0,0-1 0,1 1 0,-1-1 0,0 0 0,1 0 0,-1 1 0,3-1 0,19 1 0,0-1 0,32-4 0,-34 2 0,0 1 0,0 0 0,28 4 0,-46-2-62,0 0 0,0 1 0,0-1 0,0 1 0,0-1 0,0 1 0,0 0 0,0 0 0,-1 1 0,1-1 0,-1 0 0,1 1-1,-1-1 1,0 1 0,0 0 0,0 0 0,0 0 0,-1 0 0,1 0 0,-1 0 0,2 6 0,3 10-6764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BA061-5A92-43CC-9508-D0E41B08958F}" type="datetimeFigureOut">
              <a:rPr lang="en-NL" smtClean="0"/>
              <a:t>19/11/2025</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3A6FE-5651-4CA4-8F67-576BD3BEF4C4}" type="slidenum">
              <a:rPr lang="en-NL" smtClean="0"/>
              <a:t>‹#›</a:t>
            </a:fld>
            <a:endParaRPr lang="en-NL"/>
          </a:p>
        </p:txBody>
      </p:sp>
    </p:spTree>
    <p:extLst>
      <p:ext uri="{BB962C8B-B14F-4D97-AF65-F5344CB8AC3E}">
        <p14:creationId xmlns:p14="http://schemas.microsoft.com/office/powerpoint/2010/main" val="354944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13A6FE-5651-4CA4-8F67-576BD3BEF4C4}" type="slidenum">
              <a:rPr lang="en-NL" smtClean="0"/>
              <a:t>1</a:t>
            </a:fld>
            <a:endParaRPr lang="en-NL"/>
          </a:p>
        </p:txBody>
      </p:sp>
    </p:spTree>
    <p:extLst>
      <p:ext uri="{BB962C8B-B14F-4D97-AF65-F5344CB8AC3E}">
        <p14:creationId xmlns:p14="http://schemas.microsoft.com/office/powerpoint/2010/main" val="3596099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F1439-FF1C-16FB-F296-C97127D7C4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DED7A8-24B1-61E4-F645-8E66895A7F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4D1A8E-DCC1-A835-501C-EFD94AE188ED}"/>
              </a:ext>
            </a:extLst>
          </p:cNvPr>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b="0" u="none" dirty="0"/>
              <a:t>Finally, in order to use this network we need some way to allocate resources and control how entanglement is routed</a:t>
            </a:r>
          </a:p>
          <a:p>
            <a:pPr marL="457200" lvl="1" indent="0">
              <a:buFontTx/>
              <a:buNone/>
            </a:pPr>
            <a:r>
              <a:rPr lang="en-US" b="0" u="none" dirty="0"/>
              <a:t>This is handled by a central SDN controller that accepts end node demands for entanglement and schedules resource allocation and configures the network to enable this.</a:t>
            </a:r>
          </a:p>
          <a:p>
            <a:pPr marL="457200" lvl="1" indent="0">
              <a:buFontTx/>
              <a:buNone/>
            </a:pPr>
            <a:endParaRPr lang="en-US" b="0" u="none" dirty="0"/>
          </a:p>
          <a:p>
            <a:pPr marL="457200" lvl="1" indent="0">
              <a:buFontTx/>
              <a:buNone/>
            </a:pPr>
            <a:r>
              <a:rPr lang="en-US" b="0" u="none" dirty="0"/>
              <a:t>This completes our prototype network, and in practice executing an application in the network will look something like this</a:t>
            </a:r>
          </a:p>
        </p:txBody>
      </p:sp>
      <p:sp>
        <p:nvSpPr>
          <p:cNvPr id="4" name="Slide Number Placeholder 3">
            <a:extLst>
              <a:ext uri="{FF2B5EF4-FFF2-40B4-BE49-F238E27FC236}">
                <a16:creationId xmlns:a16="http://schemas.microsoft.com/office/drawing/2014/main" id="{159BBD2C-4CF7-0816-2398-E60E64EF81C5}"/>
              </a:ext>
            </a:extLst>
          </p:cNvPr>
          <p:cNvSpPr>
            <a:spLocks noGrp="1"/>
          </p:cNvSpPr>
          <p:nvPr>
            <p:ph type="sldNum" sz="quarter" idx="5"/>
          </p:nvPr>
        </p:nvSpPr>
        <p:spPr/>
        <p:txBody>
          <a:bodyPr/>
          <a:lstStyle/>
          <a:p>
            <a:fld id="{C013A6FE-5651-4CA4-8F67-576BD3BEF4C4}" type="slidenum">
              <a:rPr lang="en-NL" smtClean="0"/>
              <a:t>10</a:t>
            </a:fld>
            <a:endParaRPr lang="en-NL"/>
          </a:p>
        </p:txBody>
      </p:sp>
    </p:spTree>
    <p:extLst>
      <p:ext uri="{BB962C8B-B14F-4D97-AF65-F5344CB8AC3E}">
        <p14:creationId xmlns:p14="http://schemas.microsoft.com/office/powerpoint/2010/main" val="2269434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6ED62-1338-D553-6463-93AEBB2CE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8B606-846A-64BA-F428-30EC815328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91808-37A2-B310-6676-AF215E3ED0A5}"/>
              </a:ext>
            </a:extLst>
          </p:cNvPr>
          <p:cNvSpPr>
            <a:spLocks noGrp="1"/>
          </p:cNvSpPr>
          <p:nvPr>
            <p:ph type="body" idx="1"/>
          </p:nvPr>
        </p:nvSpPr>
        <p:spPr/>
        <p:txBody>
          <a:bodyPr/>
          <a:lstStyle/>
          <a:p>
            <a:pPr marL="457200" lvl="1" indent="0">
              <a:buFontTx/>
              <a:buNone/>
            </a:pPr>
            <a:r>
              <a:rPr lang="en-US" b="0" u="none" dirty="0"/>
              <a:t>This completes our prototype network, and in practice executing an application in the network will look something like this</a:t>
            </a:r>
          </a:p>
          <a:p>
            <a:pPr marL="457200" lvl="1" indent="0">
              <a:buFontTx/>
              <a:buNone/>
            </a:pPr>
            <a:endParaRPr lang="en-US" b="0" u="none" dirty="0"/>
          </a:p>
          <a:p>
            <a:pPr marL="457200" lvl="1" indent="0">
              <a:buFontTx/>
              <a:buNone/>
            </a:pPr>
            <a:r>
              <a:rPr lang="en-US" b="0" u="none" dirty="0"/>
              <a:t>Let’s say that Alice wants to teleport a qubit to Bob.</a:t>
            </a:r>
          </a:p>
          <a:p>
            <a:pPr marL="685800" lvl="1" indent="-228600">
              <a:buFontTx/>
              <a:buAutoNum type="arabicPeriod"/>
            </a:pPr>
            <a:r>
              <a:rPr lang="en-US" b="0" u="none" dirty="0"/>
              <a:t>Alice and Bob will submit a demand to the central controller asking for an entangled pair</a:t>
            </a:r>
          </a:p>
          <a:p>
            <a:pPr marL="685800" lvl="1" indent="-228600">
              <a:buFontTx/>
              <a:buAutoNum type="arabicPeriod"/>
            </a:pPr>
            <a:r>
              <a:rPr lang="en-US" b="0" u="none" dirty="0"/>
              <a:t>The controller will allocate resources at a specific time for Alice and Bob to establish entanglement</a:t>
            </a:r>
          </a:p>
          <a:p>
            <a:pPr marL="685800" lvl="1" indent="-228600">
              <a:buFontTx/>
              <a:buAutoNum type="arabicPeriod"/>
            </a:pPr>
            <a:r>
              <a:rPr lang="en-US" b="0" u="none" dirty="0"/>
              <a:t>The controller will install this resource allocation in the network </a:t>
            </a:r>
          </a:p>
          <a:p>
            <a:pPr marL="685800" lvl="1" indent="-228600">
              <a:buFontTx/>
              <a:buAutoNum type="arabicPeriod"/>
            </a:pPr>
            <a:r>
              <a:rPr lang="en-US" b="0" u="none" dirty="0"/>
              <a:t>Alice, Bob, and the internal network components will generate entangled links, then these links can be combined using entanglement swapping</a:t>
            </a:r>
          </a:p>
          <a:p>
            <a:pPr marL="685800" lvl="1" indent="-228600">
              <a:buFontTx/>
              <a:buAutoNum type="arabicPeriod"/>
            </a:pPr>
            <a:r>
              <a:rPr lang="en-US" b="0" u="none" dirty="0"/>
              <a:t>This process is repeated until Alice and Bob finally share end-to-end entanglement</a:t>
            </a:r>
          </a:p>
          <a:p>
            <a:pPr marL="685800" lvl="1" indent="-228600">
              <a:buFontTx/>
              <a:buAutoNum type="arabicPeriod"/>
            </a:pPr>
            <a:r>
              <a:rPr lang="en-US" b="0" u="none" dirty="0"/>
              <a:t>Now Alice and Bob can use this entanglement to execute an application, like teleportation</a:t>
            </a:r>
          </a:p>
          <a:p>
            <a:pPr marL="685800" lvl="1" indent="-228600">
              <a:buFontTx/>
              <a:buAutoNum type="arabicPeriod"/>
            </a:pPr>
            <a:endParaRPr lang="en-US" b="0" u="none" dirty="0"/>
          </a:p>
          <a:p>
            <a:pPr marL="457200" lvl="1" indent="0">
              <a:buFontTx/>
              <a:buNone/>
            </a:pPr>
            <a:r>
              <a:rPr lang="en-US" b="0" u="none" dirty="0"/>
              <a:t>One design consideration in this network you might be wondering about is why do we use a central controller for path/resource allocation?</a:t>
            </a:r>
          </a:p>
          <a:p>
            <a:pPr marL="457200" lvl="1" indent="0">
              <a:buFontTx/>
              <a:buNone/>
            </a:pPr>
            <a:r>
              <a:rPr lang="en-US" b="0" u="none" dirty="0"/>
              <a:t>This is reminiscent of circuit switching in old telephone networks. However in the classical internet we don’t require this level of control and just use packet switching.</a:t>
            </a:r>
          </a:p>
          <a:p>
            <a:pPr marL="457200" lvl="1" indent="0">
              <a:buFontTx/>
              <a:buNone/>
            </a:pPr>
            <a:r>
              <a:rPr lang="en-US" b="0" u="none" dirty="0"/>
              <a:t>The reason that we require a central controller for resource allocation is…</a:t>
            </a:r>
          </a:p>
        </p:txBody>
      </p:sp>
      <p:sp>
        <p:nvSpPr>
          <p:cNvPr id="4" name="Slide Number Placeholder 3">
            <a:extLst>
              <a:ext uri="{FF2B5EF4-FFF2-40B4-BE49-F238E27FC236}">
                <a16:creationId xmlns:a16="http://schemas.microsoft.com/office/drawing/2014/main" id="{6FEE88BA-CBCC-B455-C29A-E64C0EC5F974}"/>
              </a:ext>
            </a:extLst>
          </p:cNvPr>
          <p:cNvSpPr>
            <a:spLocks noGrp="1"/>
          </p:cNvSpPr>
          <p:nvPr>
            <p:ph type="sldNum" sz="quarter" idx="5"/>
          </p:nvPr>
        </p:nvSpPr>
        <p:spPr/>
        <p:txBody>
          <a:bodyPr/>
          <a:lstStyle/>
          <a:p>
            <a:fld id="{C013A6FE-5651-4CA4-8F67-576BD3BEF4C4}" type="slidenum">
              <a:rPr lang="en-NL" smtClean="0"/>
              <a:t>11</a:t>
            </a:fld>
            <a:endParaRPr lang="en-NL"/>
          </a:p>
        </p:txBody>
      </p:sp>
    </p:spTree>
    <p:extLst>
      <p:ext uri="{BB962C8B-B14F-4D97-AF65-F5344CB8AC3E}">
        <p14:creationId xmlns:p14="http://schemas.microsoft.com/office/powerpoint/2010/main" val="1016970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8C6E0-F881-3516-DDE7-D0723E8D0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93E7DB-9A01-071B-AC09-615F633629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594D6-9C5D-4B71-9AE0-D1BD27CFFE00}"/>
              </a:ext>
            </a:extLst>
          </p:cNvPr>
          <p:cNvSpPr>
            <a:spLocks noGrp="1"/>
          </p:cNvSpPr>
          <p:nvPr>
            <p:ph type="body" idx="1"/>
          </p:nvPr>
        </p:nvSpPr>
        <p:spPr/>
        <p:txBody>
          <a:bodyPr/>
          <a:lstStyle/>
          <a:p>
            <a:pPr marL="457200" lvl="1" indent="0">
              <a:buFontTx/>
              <a:buNone/>
            </a:pPr>
            <a:r>
              <a:rPr lang="en-US" b="0" u="none" dirty="0"/>
              <a:t>This completes our prototype network, and in practice executing an application in the network will look something like this</a:t>
            </a:r>
          </a:p>
          <a:p>
            <a:pPr marL="457200" lvl="1" indent="0">
              <a:buFontTx/>
              <a:buNone/>
            </a:pPr>
            <a:endParaRPr lang="en-US" b="0" u="none" dirty="0"/>
          </a:p>
          <a:p>
            <a:pPr marL="457200" lvl="1" indent="0">
              <a:buFontTx/>
              <a:buNone/>
            </a:pPr>
            <a:r>
              <a:rPr lang="en-US" b="0" u="none" dirty="0"/>
              <a:t>Let’s say that Alice wants to teleport a qubit to Bob.</a:t>
            </a:r>
          </a:p>
          <a:p>
            <a:pPr marL="685800" lvl="1" indent="-228600">
              <a:buFontTx/>
              <a:buAutoNum type="arabicPeriod"/>
            </a:pPr>
            <a:r>
              <a:rPr lang="en-US" b="0" u="none" dirty="0"/>
              <a:t>Alice and Bob will submit a demand to the central controller asking for an entangled pair</a:t>
            </a:r>
          </a:p>
          <a:p>
            <a:pPr marL="685800" lvl="1" indent="-228600">
              <a:buFontTx/>
              <a:buAutoNum type="arabicPeriod"/>
            </a:pPr>
            <a:r>
              <a:rPr lang="en-US" b="0" u="none" dirty="0"/>
              <a:t>The controller will allocate resources at a specific time for Alice and Bob to establish entanglement</a:t>
            </a:r>
          </a:p>
          <a:p>
            <a:pPr marL="685800" lvl="1" indent="-228600">
              <a:buFontTx/>
              <a:buAutoNum type="arabicPeriod"/>
            </a:pPr>
            <a:r>
              <a:rPr lang="en-US" b="0" u="none" dirty="0"/>
              <a:t>The controller will install this resource allocation in the network </a:t>
            </a:r>
          </a:p>
          <a:p>
            <a:pPr marL="685800" lvl="1" indent="-228600">
              <a:buFontTx/>
              <a:buAutoNum type="arabicPeriod"/>
            </a:pPr>
            <a:r>
              <a:rPr lang="en-US" b="0" u="none" dirty="0"/>
              <a:t>Alice, Bob, and the internal network components will generate entangled links, then these links can be combined using entanglement swapping to form longer and longer links.</a:t>
            </a:r>
          </a:p>
          <a:p>
            <a:pPr marL="685800" lvl="1" indent="-228600">
              <a:buFontTx/>
              <a:buAutoNum type="arabicPeriod"/>
            </a:pPr>
            <a:r>
              <a:rPr lang="en-US" b="0" u="none" dirty="0"/>
              <a:t>This process is repeated until Alice and Bob finally share end-to-end entanglement</a:t>
            </a:r>
          </a:p>
          <a:p>
            <a:pPr marL="685800" lvl="1" indent="-228600">
              <a:buFontTx/>
              <a:buAutoNum type="arabicPeriod"/>
            </a:pPr>
            <a:r>
              <a:rPr lang="en-US" b="0" u="none" dirty="0"/>
              <a:t>Now Alice and Bob can use this entanglement to execute an application, like teleportation</a:t>
            </a:r>
          </a:p>
          <a:p>
            <a:pPr marL="685800" lvl="1" indent="-228600">
              <a:buFontTx/>
              <a:buAutoNum type="arabicPeriod"/>
            </a:pPr>
            <a:endParaRPr lang="en-US" b="0" u="none" dirty="0"/>
          </a:p>
          <a:p>
            <a:pPr marL="457200" lvl="1" indent="0">
              <a:buFontTx/>
              <a:buNone/>
            </a:pPr>
            <a:r>
              <a:rPr lang="en-US" b="0" u="none" dirty="0"/>
              <a:t>One design consideration in this network you might be wondering about is why do we use a central controller for path/resource allocation?</a:t>
            </a:r>
          </a:p>
          <a:p>
            <a:pPr marL="457200" lvl="1" indent="0">
              <a:buFontTx/>
              <a:buNone/>
            </a:pPr>
            <a:r>
              <a:rPr lang="en-US" b="0" u="none" dirty="0"/>
              <a:t>This is reminiscent of circuit switching in old telephone networks. However in the classical internet we don’t require this level of control and just use packet switching.</a:t>
            </a:r>
          </a:p>
          <a:p>
            <a:pPr marL="457200" lvl="1" indent="0">
              <a:buFontTx/>
              <a:buNone/>
            </a:pPr>
            <a:r>
              <a:rPr lang="en-US" b="0" u="none" dirty="0"/>
              <a:t>The reason that we require a central controller for resource allocation is…</a:t>
            </a:r>
          </a:p>
        </p:txBody>
      </p:sp>
      <p:sp>
        <p:nvSpPr>
          <p:cNvPr id="4" name="Slide Number Placeholder 3">
            <a:extLst>
              <a:ext uri="{FF2B5EF4-FFF2-40B4-BE49-F238E27FC236}">
                <a16:creationId xmlns:a16="http://schemas.microsoft.com/office/drawing/2014/main" id="{820A3CBF-C2F3-B840-0855-FDFE3A8BEF78}"/>
              </a:ext>
            </a:extLst>
          </p:cNvPr>
          <p:cNvSpPr>
            <a:spLocks noGrp="1"/>
          </p:cNvSpPr>
          <p:nvPr>
            <p:ph type="sldNum" sz="quarter" idx="5"/>
          </p:nvPr>
        </p:nvSpPr>
        <p:spPr/>
        <p:txBody>
          <a:bodyPr/>
          <a:lstStyle/>
          <a:p>
            <a:fld id="{C013A6FE-5651-4CA4-8F67-576BD3BEF4C4}" type="slidenum">
              <a:rPr lang="en-NL" smtClean="0"/>
              <a:t>12</a:t>
            </a:fld>
            <a:endParaRPr lang="en-NL"/>
          </a:p>
        </p:txBody>
      </p:sp>
    </p:spTree>
    <p:extLst>
      <p:ext uri="{BB962C8B-B14F-4D97-AF65-F5344CB8AC3E}">
        <p14:creationId xmlns:p14="http://schemas.microsoft.com/office/powerpoint/2010/main" val="3652961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49319-7225-9122-D7CE-944A7EA2A3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361CF-FDA4-0D59-E69F-3AC6A6517C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3EBA0F-18DD-2CD4-DE00-C002C723EDCD}"/>
              </a:ext>
            </a:extLst>
          </p:cNvPr>
          <p:cNvSpPr>
            <a:spLocks noGrp="1"/>
          </p:cNvSpPr>
          <p:nvPr>
            <p:ph type="body" idx="1"/>
          </p:nvPr>
        </p:nvSpPr>
        <p:spPr/>
        <p:txBody>
          <a:bodyPr/>
          <a:lstStyle/>
          <a:p>
            <a:pPr marL="457200" lvl="1" indent="0">
              <a:buFontTx/>
              <a:buNone/>
            </a:pPr>
            <a:r>
              <a:rPr lang="en-US" b="0" u="none" dirty="0"/>
              <a:t>The reason that we require a central controller for resource allocation is due to scarcity of resources in our network.</a:t>
            </a:r>
          </a:p>
          <a:p>
            <a:pPr marL="685800" lvl="1" indent="-228600">
              <a:buFontTx/>
              <a:buAutoNum type="arabicPeriod"/>
            </a:pPr>
            <a:r>
              <a:rPr lang="en-US" b="0" u="none" dirty="0"/>
              <a:t>Memory lifetimes are short (on the scale of </a:t>
            </a:r>
            <a:r>
              <a:rPr lang="en-US" b="0" u="none" dirty="0" err="1"/>
              <a:t>ms</a:t>
            </a:r>
            <a:r>
              <a:rPr lang="en-US" b="0" u="none" dirty="0"/>
              <a:t>)</a:t>
            </a:r>
          </a:p>
          <a:p>
            <a:pPr marL="685800" lvl="1" indent="-228600">
              <a:buFontTx/>
              <a:buAutoNum type="arabicPeriod"/>
            </a:pPr>
            <a:r>
              <a:rPr lang="en-US" b="0" u="none" dirty="0"/>
              <a:t>Entanglement generation rates are low (on the scale of Hz)</a:t>
            </a:r>
          </a:p>
          <a:p>
            <a:pPr marL="685800" lvl="1" indent="-228600">
              <a:buFontTx/>
              <a:buAutoNum type="arabicPeriod"/>
            </a:pPr>
            <a:endParaRPr lang="en-US" b="0" u="none" dirty="0"/>
          </a:p>
          <a:p>
            <a:pPr marL="457200" lvl="1" indent="0">
              <a:buFontTx/>
              <a:buNone/>
            </a:pPr>
            <a:r>
              <a:rPr lang="en-US" b="0" u="none" dirty="0"/>
              <a:t>What happens if Alice and Bob need to share 2 entangled pairs and there is no resource allocation?</a:t>
            </a:r>
          </a:p>
          <a:p>
            <a:pPr marL="457200" lvl="1" indent="0">
              <a:buFontTx/>
              <a:buNone/>
            </a:pPr>
            <a:r>
              <a:rPr lang="en-US" b="0" u="none" dirty="0"/>
              <a:t>Suppose Alice and Bob have already created 1 entangled pair, but they need two pairs to execute their application. </a:t>
            </a:r>
          </a:p>
          <a:p>
            <a:pPr marL="457200" lvl="1" indent="0">
              <a:buFontTx/>
              <a:buNone/>
            </a:pPr>
            <a:r>
              <a:rPr lang="en-US" b="0" u="none" dirty="0"/>
              <a:t>After some time, a second link between metropolitan hubs might be generated. So now Alice and Bob just need to create connections to their metropolitan hubs.</a:t>
            </a:r>
          </a:p>
          <a:p>
            <a:pPr marL="457200" lvl="1" indent="0">
              <a:buFontTx/>
              <a:buNone/>
            </a:pPr>
            <a:r>
              <a:rPr lang="en-US" b="0" u="none" dirty="0"/>
              <a:t>However there may be other users in this network trying to establish entanglement, like Charlie. If Charlie creates his link first, then Alice and Bob will need to start from scratch to create their second link. </a:t>
            </a:r>
          </a:p>
          <a:p>
            <a:pPr marL="457200" lvl="1" indent="0">
              <a:buFontTx/>
              <a:buNone/>
            </a:pPr>
            <a:r>
              <a:rPr lang="en-US" b="0" u="none" dirty="0"/>
              <a:t>This can take some time, and due to short quantum memory lifetimes, by the time Alice and Bob create their second entanglement, their first entanglement may no longer be useful</a:t>
            </a:r>
          </a:p>
          <a:p>
            <a:pPr marL="457200" lvl="1" indent="0">
              <a:buFontTx/>
              <a:buNone/>
            </a:pPr>
            <a:endParaRPr lang="en-US" b="0" u="none" dirty="0"/>
          </a:p>
          <a:p>
            <a:pPr marL="457200" lvl="1" indent="0">
              <a:buFontTx/>
              <a:buNone/>
            </a:pPr>
            <a:r>
              <a:rPr lang="en-US" b="0" u="none" dirty="0"/>
              <a:t>Here having a central controller ensures that the resources in the network can only be used for Alice and Bob, ensuring they will be able to generate both entangled pairs in a usable amount of time.</a:t>
            </a:r>
          </a:p>
          <a:p>
            <a:pPr marL="457200" lvl="1" indent="0">
              <a:buFontTx/>
              <a:buNone/>
            </a:pPr>
            <a:endParaRPr lang="en-US" b="0" u="none" dirty="0"/>
          </a:p>
          <a:p>
            <a:pPr marL="457200" lvl="1" indent="0">
              <a:buFontTx/>
              <a:buNone/>
            </a:pPr>
            <a:r>
              <a:rPr lang="en-US" b="0" u="none" dirty="0"/>
              <a:t>Now that we’ve seen a prototype network architecture, I want to talk about how we use performance analysis to inform and evaluate our decisions.</a:t>
            </a:r>
          </a:p>
        </p:txBody>
      </p:sp>
      <p:sp>
        <p:nvSpPr>
          <p:cNvPr id="4" name="Slide Number Placeholder 3">
            <a:extLst>
              <a:ext uri="{FF2B5EF4-FFF2-40B4-BE49-F238E27FC236}">
                <a16:creationId xmlns:a16="http://schemas.microsoft.com/office/drawing/2014/main" id="{2B279BE5-2F8B-9EA3-FE18-AEBE5C864FA4}"/>
              </a:ext>
            </a:extLst>
          </p:cNvPr>
          <p:cNvSpPr>
            <a:spLocks noGrp="1"/>
          </p:cNvSpPr>
          <p:nvPr>
            <p:ph type="sldNum" sz="quarter" idx="5"/>
          </p:nvPr>
        </p:nvSpPr>
        <p:spPr/>
        <p:txBody>
          <a:bodyPr/>
          <a:lstStyle/>
          <a:p>
            <a:fld id="{C013A6FE-5651-4CA4-8F67-576BD3BEF4C4}" type="slidenum">
              <a:rPr lang="en-NL" smtClean="0"/>
              <a:t>13</a:t>
            </a:fld>
            <a:endParaRPr lang="en-NL"/>
          </a:p>
        </p:txBody>
      </p:sp>
    </p:spTree>
    <p:extLst>
      <p:ext uri="{BB962C8B-B14F-4D97-AF65-F5344CB8AC3E}">
        <p14:creationId xmlns:p14="http://schemas.microsoft.com/office/powerpoint/2010/main" val="3163290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492E7-5390-42AE-C0C9-BF38FE0BA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352F26-865F-0D29-F195-8C45BD9BD0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CC448-2F11-486A-F344-FCCB1BB802C8}"/>
              </a:ext>
            </a:extLst>
          </p:cNvPr>
          <p:cNvSpPr>
            <a:spLocks noGrp="1"/>
          </p:cNvSpPr>
          <p:nvPr>
            <p:ph type="body" idx="1"/>
          </p:nvPr>
        </p:nvSpPr>
        <p:spPr/>
        <p:txBody>
          <a:bodyPr/>
          <a:lstStyle/>
          <a:p>
            <a:pPr marL="457200" lvl="1" indent="0">
              <a:buFontTx/>
              <a:buNone/>
            </a:pPr>
            <a:r>
              <a:rPr lang="en-US" dirty="0"/>
              <a:t>We use performance analysis in all parts of our system, from identifying hardware requirements, to optimizing protocols, and evaluating our architecture choices.</a:t>
            </a:r>
          </a:p>
          <a:p>
            <a:pPr marL="457200" lvl="1" indent="0">
              <a:buFontTx/>
              <a:buNone/>
            </a:pPr>
            <a:endParaRPr lang="en-US" dirty="0"/>
          </a:p>
          <a:p>
            <a:pPr marL="457200" lvl="1" indent="0">
              <a:buFontTx/>
              <a:buNone/>
            </a:pPr>
            <a:r>
              <a:rPr lang="en-US" dirty="0"/>
              <a:t>We use performance analysis for identifying what improvements need to be made to quantum hardware. For example we looked at the hardware requirements for a processing node and for a photonic client in order to execute blind quantum computing</a:t>
            </a:r>
          </a:p>
          <a:p>
            <a:pPr marL="457200" lvl="1" indent="0">
              <a:buFontTx/>
              <a:buNone/>
            </a:pPr>
            <a:endParaRPr lang="en-US" b="0" dirty="0"/>
          </a:p>
          <a:p>
            <a:pPr marL="457200" lvl="1" indent="0">
              <a:buFontTx/>
              <a:buNone/>
            </a:pPr>
            <a:r>
              <a:rPr lang="en-US" dirty="0"/>
              <a:t>We also use performance analysis to optimize protocols, for example looking at how we can create optimal policies in our long distance backbone for entanglement generation</a:t>
            </a:r>
          </a:p>
          <a:p>
            <a:pPr marL="457200" lvl="1" indent="0">
              <a:buFontTx/>
              <a:buNone/>
            </a:pPr>
            <a:endParaRPr lang="en-US" dirty="0"/>
          </a:p>
          <a:p>
            <a:pPr marL="457200" lvl="1" indent="0">
              <a:buFontTx/>
              <a:buNone/>
            </a:pPr>
            <a:r>
              <a:rPr lang="en-US" b="0" u="none" dirty="0"/>
              <a:t>And we use performance analysis to evaluate the decisions we made when designing our architecture, like evaluating our processing node operating system, and the performance of our central controller</a:t>
            </a:r>
          </a:p>
          <a:p>
            <a:pPr marL="457200" lvl="1" indent="0">
              <a:buFontTx/>
              <a:buNone/>
            </a:pPr>
            <a:endParaRPr lang="en-US" b="0" u="none" dirty="0"/>
          </a:p>
          <a:p>
            <a:pPr marL="457200" lvl="1" indent="0">
              <a:buFontTx/>
              <a:buNone/>
            </a:pPr>
            <a:r>
              <a:rPr lang="en-US" b="0" u="none" dirty="0"/>
              <a:t>Of course we don’t have time to cover </a:t>
            </a:r>
            <a:r>
              <a:rPr lang="en-US" b="0" u="none"/>
              <a:t>all of them</a:t>
            </a:r>
            <a:r>
              <a:rPr lang="en-US" b="0" u="none" dirty="0"/>
              <a:t>, so we will focus on how we can use performance analysis to evaluate our processing node operating system</a:t>
            </a:r>
          </a:p>
          <a:p>
            <a:pPr marL="457200" lvl="1" indent="0">
              <a:buFontTx/>
              <a:buNone/>
            </a:pPr>
            <a:endParaRPr lang="en-US" b="0" u="none" dirty="0"/>
          </a:p>
        </p:txBody>
      </p:sp>
      <p:sp>
        <p:nvSpPr>
          <p:cNvPr id="4" name="Slide Number Placeholder 3">
            <a:extLst>
              <a:ext uri="{FF2B5EF4-FFF2-40B4-BE49-F238E27FC236}">
                <a16:creationId xmlns:a16="http://schemas.microsoft.com/office/drawing/2014/main" id="{67944A83-646C-0EE8-5C9C-4A8AA7E28C0B}"/>
              </a:ext>
            </a:extLst>
          </p:cNvPr>
          <p:cNvSpPr>
            <a:spLocks noGrp="1"/>
          </p:cNvSpPr>
          <p:nvPr>
            <p:ph type="sldNum" sz="quarter" idx="5"/>
          </p:nvPr>
        </p:nvSpPr>
        <p:spPr/>
        <p:txBody>
          <a:bodyPr/>
          <a:lstStyle/>
          <a:p>
            <a:fld id="{C013A6FE-5651-4CA4-8F67-576BD3BEF4C4}" type="slidenum">
              <a:rPr lang="en-NL" smtClean="0"/>
              <a:t>14</a:t>
            </a:fld>
            <a:endParaRPr lang="en-NL"/>
          </a:p>
        </p:txBody>
      </p:sp>
    </p:spTree>
    <p:extLst>
      <p:ext uri="{BB962C8B-B14F-4D97-AF65-F5344CB8AC3E}">
        <p14:creationId xmlns:p14="http://schemas.microsoft.com/office/powerpoint/2010/main" val="682255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85C5C-DDAA-04C9-6E2A-4A9FCA97BE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57018-84A6-70D8-5B51-4DDDC08BE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C662A4-E943-A434-099D-4939F4E50B3D}"/>
              </a:ext>
            </a:extLst>
          </p:cNvPr>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b="0" u="none" dirty="0"/>
              <a:t>Of course we don’t have time to cover all of this today, so I will just focus on how we can use performance analysis to evaluate our processing node operating system</a:t>
            </a:r>
          </a:p>
          <a:p>
            <a:pPr marL="457200" lvl="1" indent="0">
              <a:buFontTx/>
              <a:buNone/>
            </a:pPr>
            <a:endParaRPr lang="en-US" dirty="0"/>
          </a:p>
          <a:p>
            <a:pPr marL="457200" lvl="1" indent="0">
              <a:buFontTx/>
              <a:buNone/>
            </a:pPr>
            <a:r>
              <a:rPr lang="en-US" dirty="0"/>
              <a:t>The main role of our processing node is to use entanglement to execute quantum applications. We previously saw that our processing nodes need to be efficient since quantum memory lifetimes are quite short.</a:t>
            </a:r>
          </a:p>
        </p:txBody>
      </p:sp>
      <p:sp>
        <p:nvSpPr>
          <p:cNvPr id="4" name="Slide Number Placeholder 3">
            <a:extLst>
              <a:ext uri="{FF2B5EF4-FFF2-40B4-BE49-F238E27FC236}">
                <a16:creationId xmlns:a16="http://schemas.microsoft.com/office/drawing/2014/main" id="{E66E86F8-7A61-B046-2E1B-9FA66E1B8381}"/>
              </a:ext>
            </a:extLst>
          </p:cNvPr>
          <p:cNvSpPr>
            <a:spLocks noGrp="1"/>
          </p:cNvSpPr>
          <p:nvPr>
            <p:ph type="sldNum" sz="quarter" idx="5"/>
          </p:nvPr>
        </p:nvSpPr>
        <p:spPr/>
        <p:txBody>
          <a:bodyPr/>
          <a:lstStyle/>
          <a:p>
            <a:fld id="{C013A6FE-5651-4CA4-8F67-576BD3BEF4C4}" type="slidenum">
              <a:rPr lang="en-NL" smtClean="0"/>
              <a:t>15</a:t>
            </a:fld>
            <a:endParaRPr lang="en-NL"/>
          </a:p>
        </p:txBody>
      </p:sp>
    </p:spTree>
    <p:extLst>
      <p:ext uri="{BB962C8B-B14F-4D97-AF65-F5344CB8AC3E}">
        <p14:creationId xmlns:p14="http://schemas.microsoft.com/office/powerpoint/2010/main" val="2788663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F5C43-D921-F08F-1547-BAA0075ABF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3C3BB-A626-B8C2-AE03-1A8FD1509A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60F41D-45D6-1582-BFE8-555F5A0D8B6F}"/>
              </a:ext>
            </a:extLst>
          </p:cNvPr>
          <p:cNvSpPr>
            <a:spLocks noGrp="1"/>
          </p:cNvSpPr>
          <p:nvPr>
            <p:ph type="body" idx="1"/>
          </p:nvPr>
        </p:nvSpPr>
        <p:spPr/>
        <p:txBody>
          <a:bodyPr/>
          <a:lstStyle/>
          <a:p>
            <a:pPr marL="457200" lvl="1" indent="0">
              <a:buFontTx/>
              <a:buNone/>
            </a:pPr>
            <a:r>
              <a:rPr lang="en-US" dirty="0"/>
              <a:t>The main role of our processing node is to use entanglement to execute quantum applications. We previously saw that our processing nodes need to be efficient since quantum memory lifetimes are quite short.</a:t>
            </a:r>
          </a:p>
          <a:p>
            <a:pPr marL="457200" lvl="1" indent="0">
              <a:buFontTx/>
              <a:buNone/>
            </a:pPr>
            <a:endParaRPr lang="en-US" dirty="0"/>
          </a:p>
          <a:p>
            <a:pPr marL="457200" lvl="1" indent="0">
              <a:buFontTx/>
              <a:buNone/>
            </a:pPr>
            <a:r>
              <a:rPr lang="en-US" dirty="0"/>
              <a:t>We can think a couple different aspects of performance we care about</a:t>
            </a:r>
          </a:p>
          <a:p>
            <a:pPr marL="685800" lvl="1" indent="-228600">
              <a:buFontTx/>
              <a:buAutoNum type="arabicPeriod"/>
            </a:pPr>
            <a:r>
              <a:rPr lang="en-US" dirty="0"/>
              <a:t>How quickly can we execute applications?</a:t>
            </a:r>
          </a:p>
          <a:p>
            <a:pPr marL="1085850" lvl="2" indent="-171450">
              <a:buFontTx/>
              <a:buChar char="-"/>
            </a:pPr>
            <a:r>
              <a:rPr lang="en-US" dirty="0"/>
              <a:t>This is encompassed by application execution time, or </a:t>
            </a:r>
            <a:r>
              <a:rPr lang="en-US" dirty="0" err="1"/>
              <a:t>makespan</a:t>
            </a:r>
            <a:r>
              <a:rPr lang="en-US" dirty="0"/>
              <a:t> when thinking about executing multiple applications</a:t>
            </a:r>
          </a:p>
          <a:p>
            <a:pPr marL="1085850" lvl="2" indent="-171450">
              <a:buFontTx/>
              <a:buChar char="-"/>
            </a:pPr>
            <a:r>
              <a:rPr lang="en-US" dirty="0"/>
              <a:t>This is a purely classical metric</a:t>
            </a:r>
          </a:p>
          <a:p>
            <a:pPr marL="457200" lvl="1" indent="0">
              <a:buFontTx/>
              <a:buNone/>
            </a:pPr>
            <a:endParaRPr lang="en-US" dirty="0"/>
          </a:p>
          <a:p>
            <a:pPr marL="685800" lvl="1" indent="-228600">
              <a:buFontTx/>
              <a:buAutoNum type="arabicPeriod"/>
            </a:pPr>
            <a:endParaRPr lang="en-US" dirty="0"/>
          </a:p>
        </p:txBody>
      </p:sp>
      <p:sp>
        <p:nvSpPr>
          <p:cNvPr id="4" name="Slide Number Placeholder 3">
            <a:extLst>
              <a:ext uri="{FF2B5EF4-FFF2-40B4-BE49-F238E27FC236}">
                <a16:creationId xmlns:a16="http://schemas.microsoft.com/office/drawing/2014/main" id="{59A51582-DD4E-C5DB-61B2-E116C5F2FCA2}"/>
              </a:ext>
            </a:extLst>
          </p:cNvPr>
          <p:cNvSpPr>
            <a:spLocks noGrp="1"/>
          </p:cNvSpPr>
          <p:nvPr>
            <p:ph type="sldNum" sz="quarter" idx="5"/>
          </p:nvPr>
        </p:nvSpPr>
        <p:spPr/>
        <p:txBody>
          <a:bodyPr/>
          <a:lstStyle/>
          <a:p>
            <a:fld id="{C013A6FE-5651-4CA4-8F67-576BD3BEF4C4}" type="slidenum">
              <a:rPr lang="en-NL" smtClean="0"/>
              <a:t>16</a:t>
            </a:fld>
            <a:endParaRPr lang="en-NL"/>
          </a:p>
        </p:txBody>
      </p:sp>
    </p:spTree>
    <p:extLst>
      <p:ext uri="{BB962C8B-B14F-4D97-AF65-F5344CB8AC3E}">
        <p14:creationId xmlns:p14="http://schemas.microsoft.com/office/powerpoint/2010/main" val="3720864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B3968-FF2E-BC26-AE8B-539D703EED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C8FCA-CF84-58CE-CA12-226316E96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4FAFE2-2D7A-1E78-1BE0-9587A910CB2C}"/>
              </a:ext>
            </a:extLst>
          </p:cNvPr>
          <p:cNvSpPr>
            <a:spLocks noGrp="1"/>
          </p:cNvSpPr>
          <p:nvPr>
            <p:ph type="body" idx="1"/>
          </p:nvPr>
        </p:nvSpPr>
        <p:spPr/>
        <p:txBody>
          <a:bodyPr/>
          <a:lstStyle/>
          <a:p>
            <a:pPr marL="457200" lvl="1" indent="0">
              <a:buFontTx/>
              <a:buNone/>
            </a:pPr>
            <a:r>
              <a:rPr lang="en-US" dirty="0"/>
              <a:t>2. How efficient is our processing node?</a:t>
            </a:r>
          </a:p>
          <a:p>
            <a:pPr marL="1085850" lvl="2" indent="-171450">
              <a:buFontTx/>
              <a:buChar char="-"/>
            </a:pPr>
            <a:r>
              <a:rPr lang="en-US" dirty="0"/>
              <a:t>We can measure the processor utilization, to see how efficiently our node uses its resources </a:t>
            </a:r>
          </a:p>
          <a:p>
            <a:pPr marL="1085850" lvl="2" indent="-171450">
              <a:buFontTx/>
              <a:buChar char="-"/>
            </a:pPr>
            <a:r>
              <a:rPr lang="en-US" dirty="0"/>
              <a:t>Our architecture considers separate processors for quantum and classical operations, this is mainly due to differences in timing between classical and quantum operations</a:t>
            </a:r>
          </a:p>
          <a:p>
            <a:pPr marL="457200" lvl="1" indent="0">
              <a:buFontTx/>
              <a:buNone/>
            </a:pPr>
            <a:r>
              <a:rPr lang="en-US" dirty="0"/>
              <a:t>	- Classical communications, especially over long distances can be on the order of milliseconds</a:t>
            </a:r>
          </a:p>
          <a:p>
            <a:pPr marL="457200" lvl="1" indent="0">
              <a:buFontTx/>
              <a:buNone/>
            </a:pPr>
            <a:r>
              <a:rPr lang="en-US" dirty="0"/>
              <a:t>	- Entanglement generation requires high levels of synchronization with nanosecond precision</a:t>
            </a:r>
          </a:p>
          <a:p>
            <a:pPr marL="457200" lvl="1" indent="0">
              <a:buFontTx/>
              <a:buNone/>
            </a:pPr>
            <a:endParaRPr lang="en-US" dirty="0"/>
          </a:p>
          <a:p>
            <a:pPr marL="457200" lvl="1" indent="0">
              <a:buFontTx/>
              <a:buNone/>
            </a:pPr>
            <a:r>
              <a:rPr lang="en-US" dirty="0"/>
              <a:t>These are both classical metrics, but we know that quantum states experience noise.</a:t>
            </a:r>
          </a:p>
          <a:p>
            <a:pPr marL="457200" lvl="1" indent="0">
              <a:buFontTx/>
              <a:buNone/>
            </a:pPr>
            <a:r>
              <a:rPr lang="en-US" dirty="0"/>
              <a:t>Due to this noise, our quantum applications are probabilistic and may fail or produce an incorrect answer/outcome</a:t>
            </a:r>
          </a:p>
        </p:txBody>
      </p:sp>
      <p:sp>
        <p:nvSpPr>
          <p:cNvPr id="4" name="Slide Number Placeholder 3">
            <a:extLst>
              <a:ext uri="{FF2B5EF4-FFF2-40B4-BE49-F238E27FC236}">
                <a16:creationId xmlns:a16="http://schemas.microsoft.com/office/drawing/2014/main" id="{14E8489D-EDCD-2ECA-1FE2-3ADA9236FB8E}"/>
              </a:ext>
            </a:extLst>
          </p:cNvPr>
          <p:cNvSpPr>
            <a:spLocks noGrp="1"/>
          </p:cNvSpPr>
          <p:nvPr>
            <p:ph type="sldNum" sz="quarter" idx="5"/>
          </p:nvPr>
        </p:nvSpPr>
        <p:spPr/>
        <p:txBody>
          <a:bodyPr/>
          <a:lstStyle/>
          <a:p>
            <a:fld id="{C013A6FE-5651-4CA4-8F67-576BD3BEF4C4}" type="slidenum">
              <a:rPr lang="en-NL" smtClean="0"/>
              <a:t>17</a:t>
            </a:fld>
            <a:endParaRPr lang="en-NL"/>
          </a:p>
        </p:txBody>
      </p:sp>
    </p:spTree>
    <p:extLst>
      <p:ext uri="{BB962C8B-B14F-4D97-AF65-F5344CB8AC3E}">
        <p14:creationId xmlns:p14="http://schemas.microsoft.com/office/powerpoint/2010/main" val="3810391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87672-46E1-A72F-C711-4C59C28230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3B1A65-DE21-14B3-38B4-7C3C8F0886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A0501-A9F5-4004-F2A1-39710CEC980D}"/>
              </a:ext>
            </a:extLst>
          </p:cNvPr>
          <p:cNvSpPr>
            <a:spLocks noGrp="1"/>
          </p:cNvSpPr>
          <p:nvPr>
            <p:ph type="body" idx="1"/>
          </p:nvPr>
        </p:nvSpPr>
        <p:spPr/>
        <p:txBody>
          <a:bodyPr/>
          <a:lstStyle/>
          <a:p>
            <a:pPr marL="457200" lvl="1" indent="0">
              <a:buFontTx/>
              <a:buNone/>
            </a:pPr>
            <a:endParaRPr lang="en-US" dirty="0"/>
          </a:p>
          <a:p>
            <a:pPr marL="457200" lvl="1" indent="0">
              <a:buFontTx/>
              <a:buNone/>
            </a:pPr>
            <a:r>
              <a:rPr lang="en-US" dirty="0"/>
              <a:t>These are both classical metrics, but we know that quantum states experience noise</a:t>
            </a:r>
          </a:p>
          <a:p>
            <a:pPr marL="457200" lvl="1" indent="0">
              <a:buFontTx/>
              <a:buNone/>
            </a:pPr>
            <a:r>
              <a:rPr lang="en-US" dirty="0"/>
              <a:t>Due to this noise, our quantum applications are probabilistic and may fail or produce an incorrect answer/outcome</a:t>
            </a:r>
          </a:p>
          <a:p>
            <a:pPr marL="457200" lvl="1" indent="0">
              <a:buFontTx/>
              <a:buNone/>
            </a:pPr>
            <a:endParaRPr lang="en-US" dirty="0"/>
          </a:p>
          <a:p>
            <a:pPr marL="457200" lvl="1" indent="0">
              <a:buFontTx/>
              <a:buNone/>
            </a:pPr>
            <a:r>
              <a:rPr lang="en-US" dirty="0"/>
              <a:t>We measure how well we can execute applications with success probability</a:t>
            </a:r>
          </a:p>
          <a:p>
            <a:pPr marL="457200" lvl="1" indent="0">
              <a:buFontTx/>
              <a:buNone/>
            </a:pPr>
            <a:r>
              <a:rPr lang="en-US" dirty="0"/>
              <a:t>We consider the execution of a quantum application a “success” if it produces the correct or expected outcome</a:t>
            </a:r>
          </a:p>
          <a:p>
            <a:pPr marL="457200" lvl="1" indent="0">
              <a:buFontTx/>
              <a:buNone/>
            </a:pPr>
            <a:r>
              <a:rPr lang="en-US" dirty="0"/>
              <a:t>For example if we teleport the |0&gt; state, it is a success if we measure a |0&gt;</a:t>
            </a:r>
          </a:p>
          <a:p>
            <a:pPr marL="457200" lvl="1" indent="0">
              <a:buFontTx/>
              <a:buNone/>
            </a:pPr>
            <a:r>
              <a:rPr lang="en-US" dirty="0"/>
              <a:t>We can then aggregate results over many executions to compute the success probability</a:t>
            </a:r>
          </a:p>
        </p:txBody>
      </p:sp>
      <p:sp>
        <p:nvSpPr>
          <p:cNvPr id="4" name="Slide Number Placeholder 3">
            <a:extLst>
              <a:ext uri="{FF2B5EF4-FFF2-40B4-BE49-F238E27FC236}">
                <a16:creationId xmlns:a16="http://schemas.microsoft.com/office/drawing/2014/main" id="{16BE7EBA-C6C2-5580-D842-04BBDE3E28C4}"/>
              </a:ext>
            </a:extLst>
          </p:cNvPr>
          <p:cNvSpPr>
            <a:spLocks noGrp="1"/>
          </p:cNvSpPr>
          <p:nvPr>
            <p:ph type="sldNum" sz="quarter" idx="5"/>
          </p:nvPr>
        </p:nvSpPr>
        <p:spPr/>
        <p:txBody>
          <a:bodyPr/>
          <a:lstStyle/>
          <a:p>
            <a:fld id="{C013A6FE-5651-4CA4-8F67-576BD3BEF4C4}" type="slidenum">
              <a:rPr lang="en-NL" smtClean="0"/>
              <a:t>18</a:t>
            </a:fld>
            <a:endParaRPr lang="en-NL"/>
          </a:p>
        </p:txBody>
      </p:sp>
    </p:spTree>
    <p:extLst>
      <p:ext uri="{BB962C8B-B14F-4D97-AF65-F5344CB8AC3E}">
        <p14:creationId xmlns:p14="http://schemas.microsoft.com/office/powerpoint/2010/main" val="1553122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9970D-F497-C41C-ACBB-F502F24806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46FB5-BB7D-3C49-BE8F-5D4D73ED22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189F13-9A78-EE82-B9F4-68188B0B21E4}"/>
              </a:ext>
            </a:extLst>
          </p:cNvPr>
          <p:cNvSpPr>
            <a:spLocks noGrp="1"/>
          </p:cNvSpPr>
          <p:nvPr>
            <p:ph type="body" idx="1"/>
          </p:nvPr>
        </p:nvSpPr>
        <p:spPr/>
        <p:txBody>
          <a:bodyPr/>
          <a:lstStyle/>
          <a:p>
            <a:pPr marL="457200" lvl="1" indent="0">
              <a:buFontTx/>
              <a:buNone/>
            </a:pPr>
            <a:r>
              <a:rPr lang="en-US" dirty="0"/>
              <a:t>Finally we can combine these metrics to see at what rate we can successfully execute applications, with successes per second</a:t>
            </a:r>
          </a:p>
          <a:p>
            <a:pPr marL="457200" lvl="1" indent="0">
              <a:buFontTx/>
              <a:buNone/>
            </a:pPr>
            <a:r>
              <a:rPr lang="en-US" dirty="0"/>
              <a:t>Since quantum and classical performance are often at odds this can give us a more holistic view of performance in our system</a:t>
            </a:r>
          </a:p>
          <a:p>
            <a:pPr marL="457200" lvl="1" indent="0">
              <a:buFontTx/>
              <a:buNone/>
            </a:pPr>
            <a:endParaRPr lang="en-US" dirty="0"/>
          </a:p>
          <a:p>
            <a:pPr marL="457200" lvl="1" indent="0">
              <a:buFontTx/>
              <a:buNone/>
            </a:pPr>
            <a:r>
              <a:rPr lang="en-US" dirty="0"/>
              <a:t>Now we will look at how we can use some of these performance metrics to evaluate task scheduling in our processing node</a:t>
            </a:r>
          </a:p>
        </p:txBody>
      </p:sp>
      <p:sp>
        <p:nvSpPr>
          <p:cNvPr id="4" name="Slide Number Placeholder 3">
            <a:extLst>
              <a:ext uri="{FF2B5EF4-FFF2-40B4-BE49-F238E27FC236}">
                <a16:creationId xmlns:a16="http://schemas.microsoft.com/office/drawing/2014/main" id="{D00D639C-07FE-AF5D-21D0-793C2043F956}"/>
              </a:ext>
            </a:extLst>
          </p:cNvPr>
          <p:cNvSpPr>
            <a:spLocks noGrp="1"/>
          </p:cNvSpPr>
          <p:nvPr>
            <p:ph type="sldNum" sz="quarter" idx="5"/>
          </p:nvPr>
        </p:nvSpPr>
        <p:spPr/>
        <p:txBody>
          <a:bodyPr/>
          <a:lstStyle/>
          <a:p>
            <a:fld id="{C013A6FE-5651-4CA4-8F67-576BD3BEF4C4}" type="slidenum">
              <a:rPr lang="en-NL" smtClean="0"/>
              <a:t>19</a:t>
            </a:fld>
            <a:endParaRPr lang="en-NL"/>
          </a:p>
        </p:txBody>
      </p:sp>
    </p:spTree>
    <p:extLst>
      <p:ext uri="{BB962C8B-B14F-4D97-AF65-F5344CB8AC3E}">
        <p14:creationId xmlns:p14="http://schemas.microsoft.com/office/powerpoint/2010/main" val="209743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4DEA7-71FB-B09D-5E93-800BAE2ED0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B025A-6E49-6EC6-7C02-56F90A2916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108408-DB36-B966-7EF1-9E83E5124523}"/>
              </a:ext>
            </a:extLst>
          </p:cNvPr>
          <p:cNvSpPr>
            <a:spLocks noGrp="1"/>
          </p:cNvSpPr>
          <p:nvPr>
            <p:ph type="body" idx="1"/>
          </p:nvPr>
        </p:nvSpPr>
        <p:spPr/>
        <p:txBody>
          <a:bodyPr/>
          <a:lstStyle/>
          <a:p>
            <a:r>
              <a:rPr lang="en-US" dirty="0"/>
              <a:t>Our goal is to build an entanglement distribution network, where we distribute end-to-end entanglement to end nodes (or users) that can use this entanglement to execute applications.</a:t>
            </a:r>
          </a:p>
          <a:p>
            <a:endParaRPr lang="en-US" dirty="0"/>
          </a:p>
          <a:p>
            <a:r>
              <a:rPr lang="en-US" dirty="0"/>
              <a:t>These applications include some of those mentioned before, like Teleportation and Quantum Key Distribution.  One other application I want to mention in particular is blind quantum computing.</a:t>
            </a:r>
          </a:p>
        </p:txBody>
      </p:sp>
      <p:sp>
        <p:nvSpPr>
          <p:cNvPr id="4" name="Slide Number Placeholder 3">
            <a:extLst>
              <a:ext uri="{FF2B5EF4-FFF2-40B4-BE49-F238E27FC236}">
                <a16:creationId xmlns:a16="http://schemas.microsoft.com/office/drawing/2014/main" id="{9653E0DC-CC63-3809-4EE4-776793D287FD}"/>
              </a:ext>
            </a:extLst>
          </p:cNvPr>
          <p:cNvSpPr>
            <a:spLocks noGrp="1"/>
          </p:cNvSpPr>
          <p:nvPr>
            <p:ph type="sldNum" sz="quarter" idx="5"/>
          </p:nvPr>
        </p:nvSpPr>
        <p:spPr/>
        <p:txBody>
          <a:bodyPr/>
          <a:lstStyle/>
          <a:p>
            <a:fld id="{C013A6FE-5651-4CA4-8F67-576BD3BEF4C4}" type="slidenum">
              <a:rPr lang="en-NL" smtClean="0"/>
              <a:t>2</a:t>
            </a:fld>
            <a:endParaRPr lang="en-NL"/>
          </a:p>
        </p:txBody>
      </p:sp>
    </p:spTree>
    <p:extLst>
      <p:ext uri="{BB962C8B-B14F-4D97-AF65-F5344CB8AC3E}">
        <p14:creationId xmlns:p14="http://schemas.microsoft.com/office/powerpoint/2010/main" val="3503117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96D8E-7BD6-1A94-716F-0EEE9F995F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0F6CD-BC51-6C07-AE9E-A00839C90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26958C-4836-F8F8-6214-73B9B50B7A5A}"/>
              </a:ext>
            </a:extLst>
          </p:cNvPr>
          <p:cNvSpPr>
            <a:spLocks noGrp="1"/>
          </p:cNvSpPr>
          <p:nvPr>
            <p:ph type="body" idx="1"/>
          </p:nvPr>
        </p:nvSpPr>
        <p:spPr/>
        <p:txBody>
          <a:bodyPr/>
          <a:lstStyle/>
          <a:p>
            <a:pPr marL="457200" lvl="1" indent="0">
              <a:buFontTx/>
              <a:buNone/>
            </a:pPr>
            <a:r>
              <a:rPr lang="en-US" dirty="0"/>
              <a:t>Now we will look at how we can use some of these performance metrics to evaluate task scheduling in our processing node</a:t>
            </a:r>
          </a:p>
          <a:p>
            <a:pPr marL="457200" lvl="1" indent="0">
              <a:buFontTx/>
              <a:buNone/>
            </a:pPr>
            <a:r>
              <a:rPr lang="en-US" dirty="0"/>
              <a:t>We looked at three scheduling policies</a:t>
            </a:r>
          </a:p>
          <a:p>
            <a:pPr marL="685800" lvl="1" indent="-228600">
              <a:buFontTx/>
              <a:buAutoNum type="arabicPeriod"/>
            </a:pPr>
            <a:r>
              <a:rPr lang="en-US" dirty="0"/>
              <a:t>Baseline</a:t>
            </a:r>
          </a:p>
          <a:p>
            <a:pPr marL="685800" lvl="1" indent="-228600">
              <a:buFontTx/>
              <a:buAutoNum type="arabicPeriod"/>
            </a:pPr>
            <a:r>
              <a:rPr lang="en-US" dirty="0"/>
              <a:t>First come first serve scheduling</a:t>
            </a:r>
          </a:p>
          <a:p>
            <a:pPr marL="685800" lvl="1" indent="-228600">
              <a:buFontTx/>
              <a:buAutoNum type="arabicPeriod"/>
            </a:pPr>
            <a:r>
              <a:rPr lang="en-US" dirty="0"/>
              <a:t>Earliest deadline first scheduling</a:t>
            </a:r>
          </a:p>
          <a:p>
            <a:pPr marL="457200" lvl="1" indent="0">
              <a:buFontTx/>
              <a:buNone/>
            </a:pPr>
            <a:endParaRPr lang="en-US" dirty="0"/>
          </a:p>
          <a:p>
            <a:pPr marL="457200" lvl="1" indent="0">
              <a:buFontTx/>
              <a:buNone/>
            </a:pPr>
            <a:r>
              <a:rPr lang="en-US" dirty="0"/>
              <a:t>Programs are represented using tasks, where each task corresponds to classical or quantum operations.</a:t>
            </a:r>
          </a:p>
          <a:p>
            <a:pPr marL="457200" lvl="1" indent="0">
              <a:buFontTx/>
              <a:buNone/>
            </a:pPr>
            <a:r>
              <a:rPr lang="en-US" dirty="0"/>
              <a:t>Here we denote the quantum tasks with a Q and the classical takes with a C</a:t>
            </a:r>
          </a:p>
          <a:p>
            <a:pPr marL="457200" lvl="1" indent="0">
              <a:buFontTx/>
              <a:buNone/>
            </a:pPr>
            <a:r>
              <a:rPr lang="en-US" dirty="0"/>
              <a:t>In the top right we show the order in which tasks become available to execute, and our scheduling policies will determine the order they are executed.</a:t>
            </a:r>
          </a:p>
        </p:txBody>
      </p:sp>
      <p:sp>
        <p:nvSpPr>
          <p:cNvPr id="4" name="Slide Number Placeholder 3">
            <a:extLst>
              <a:ext uri="{FF2B5EF4-FFF2-40B4-BE49-F238E27FC236}">
                <a16:creationId xmlns:a16="http://schemas.microsoft.com/office/drawing/2014/main" id="{96F4B79E-0510-C3DF-1CD1-933C32665571}"/>
              </a:ext>
            </a:extLst>
          </p:cNvPr>
          <p:cNvSpPr>
            <a:spLocks noGrp="1"/>
          </p:cNvSpPr>
          <p:nvPr>
            <p:ph type="sldNum" sz="quarter" idx="5"/>
          </p:nvPr>
        </p:nvSpPr>
        <p:spPr/>
        <p:txBody>
          <a:bodyPr/>
          <a:lstStyle/>
          <a:p>
            <a:fld id="{C013A6FE-5651-4CA4-8F67-576BD3BEF4C4}" type="slidenum">
              <a:rPr lang="en-NL" smtClean="0"/>
              <a:t>20</a:t>
            </a:fld>
            <a:endParaRPr lang="en-NL"/>
          </a:p>
        </p:txBody>
      </p:sp>
    </p:spTree>
    <p:extLst>
      <p:ext uri="{BB962C8B-B14F-4D97-AF65-F5344CB8AC3E}">
        <p14:creationId xmlns:p14="http://schemas.microsoft.com/office/powerpoint/2010/main" val="2510058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DA7C8-C1E8-D790-1A08-F1BE5D9182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D0CC97-76F4-C786-9730-37AFB2320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A38575-71A7-C71A-52D5-A348E5392B35}"/>
              </a:ext>
            </a:extLst>
          </p:cNvPr>
          <p:cNvSpPr>
            <a:spLocks noGrp="1"/>
          </p:cNvSpPr>
          <p:nvPr>
            <p:ph type="body" idx="1"/>
          </p:nvPr>
        </p:nvSpPr>
        <p:spPr/>
        <p:txBody>
          <a:bodyPr/>
          <a:lstStyle/>
          <a:p>
            <a:pPr marL="457200" lvl="1" indent="0">
              <a:buFontTx/>
              <a:buNone/>
            </a:pPr>
            <a:r>
              <a:rPr lang="en-US" dirty="0"/>
              <a:t>Our Baseline policy executes all of program A, then all of program B and does not allow for interleaving of tasks.</a:t>
            </a:r>
          </a:p>
          <a:p>
            <a:pPr marL="457200" lvl="1" indent="0">
              <a:buFontTx/>
              <a:buNone/>
            </a:pPr>
            <a:r>
              <a:rPr lang="en-US" dirty="0"/>
              <a:t>This may cause gaps in our execution.</a:t>
            </a:r>
          </a:p>
          <a:p>
            <a:pPr marL="457200" lvl="1" indent="0">
              <a:buFontTx/>
              <a:buNone/>
            </a:pPr>
            <a:r>
              <a:rPr lang="en-US" dirty="0"/>
              <a:t>Here A has to wait for classical communication, for example receiving corrections for quantum teleportation.</a:t>
            </a:r>
          </a:p>
          <a:p>
            <a:pPr marL="457200" lvl="1" indent="0">
              <a:buFontTx/>
              <a:buNone/>
            </a:pPr>
            <a:endParaRPr lang="en-US" dirty="0"/>
          </a:p>
        </p:txBody>
      </p:sp>
      <p:sp>
        <p:nvSpPr>
          <p:cNvPr id="4" name="Slide Number Placeholder 3">
            <a:extLst>
              <a:ext uri="{FF2B5EF4-FFF2-40B4-BE49-F238E27FC236}">
                <a16:creationId xmlns:a16="http://schemas.microsoft.com/office/drawing/2014/main" id="{D7F3B280-FA6E-52EB-B56F-04468821198E}"/>
              </a:ext>
            </a:extLst>
          </p:cNvPr>
          <p:cNvSpPr>
            <a:spLocks noGrp="1"/>
          </p:cNvSpPr>
          <p:nvPr>
            <p:ph type="sldNum" sz="quarter" idx="5"/>
          </p:nvPr>
        </p:nvSpPr>
        <p:spPr/>
        <p:txBody>
          <a:bodyPr/>
          <a:lstStyle/>
          <a:p>
            <a:fld id="{C013A6FE-5651-4CA4-8F67-576BD3BEF4C4}" type="slidenum">
              <a:rPr lang="en-NL" smtClean="0"/>
              <a:t>21</a:t>
            </a:fld>
            <a:endParaRPr lang="en-NL"/>
          </a:p>
        </p:txBody>
      </p:sp>
    </p:spTree>
    <p:extLst>
      <p:ext uri="{BB962C8B-B14F-4D97-AF65-F5344CB8AC3E}">
        <p14:creationId xmlns:p14="http://schemas.microsoft.com/office/powerpoint/2010/main" val="106172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B590A-33AD-832C-183D-F103D8BF27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CE6268-86E5-D245-E08F-4791C20B44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F1EAF0-8BA7-6B72-D6B5-FDFA7B1574BF}"/>
              </a:ext>
            </a:extLst>
          </p:cNvPr>
          <p:cNvSpPr>
            <a:spLocks noGrp="1"/>
          </p:cNvSpPr>
          <p:nvPr>
            <p:ph type="body" idx="1"/>
          </p:nvPr>
        </p:nvSpPr>
        <p:spPr/>
        <p:txBody>
          <a:bodyPr/>
          <a:lstStyle/>
          <a:p>
            <a:pPr marL="457200" lvl="1" indent="0">
              <a:buFontTx/>
              <a:buNone/>
            </a:pPr>
            <a:r>
              <a:rPr lang="en-US" dirty="0"/>
              <a:t>FCFS scheduling</a:t>
            </a:r>
          </a:p>
          <a:p>
            <a:pPr marL="457200" lvl="1" indent="0">
              <a:buFontTx/>
              <a:buNone/>
            </a:pPr>
            <a:r>
              <a:rPr lang="en-US" dirty="0"/>
              <a:t>	- Whichever task is available first gets executed</a:t>
            </a:r>
          </a:p>
          <a:p>
            <a:pPr marL="457200" lvl="1" indent="0">
              <a:buFontTx/>
              <a:buNone/>
            </a:pPr>
            <a:r>
              <a:rPr lang="en-US" dirty="0"/>
              <a:t>	- no notion of quantum performance</a:t>
            </a:r>
          </a:p>
          <a:p>
            <a:pPr marL="457200" lvl="1" indent="0">
              <a:buFontTx/>
              <a:buNone/>
            </a:pPr>
            <a:r>
              <a:rPr lang="en-US" dirty="0"/>
              <a:t>	- we can see that the overall </a:t>
            </a:r>
            <a:r>
              <a:rPr lang="en-US" dirty="0" err="1"/>
              <a:t>makespan</a:t>
            </a:r>
            <a:r>
              <a:rPr lang="en-US" dirty="0"/>
              <a:t> is reduced compared to Baseline. This is great since we can execute programs in less time</a:t>
            </a:r>
          </a:p>
          <a:p>
            <a:pPr marL="457200" lvl="1" indent="0">
              <a:buFontTx/>
              <a:buNone/>
            </a:pPr>
            <a:r>
              <a:rPr lang="en-US" dirty="0"/>
              <a:t>However there is the tradeoff that the execution time for each individual program is increased, due to interleaving</a:t>
            </a:r>
          </a:p>
          <a:p>
            <a:pPr marL="457200" lvl="1" indent="0">
              <a:buFontTx/>
              <a:buNone/>
            </a:pPr>
            <a:r>
              <a:rPr lang="en-US" dirty="0"/>
              <a:t>This can be detrimental for our quantum performance since our quantum states will have to stay in memory longer, which causes them to decohere </a:t>
            </a:r>
          </a:p>
        </p:txBody>
      </p:sp>
      <p:sp>
        <p:nvSpPr>
          <p:cNvPr id="4" name="Slide Number Placeholder 3">
            <a:extLst>
              <a:ext uri="{FF2B5EF4-FFF2-40B4-BE49-F238E27FC236}">
                <a16:creationId xmlns:a16="http://schemas.microsoft.com/office/drawing/2014/main" id="{1F6ACCC9-77B2-1684-CD1B-C8B397FF47C9}"/>
              </a:ext>
            </a:extLst>
          </p:cNvPr>
          <p:cNvSpPr>
            <a:spLocks noGrp="1"/>
          </p:cNvSpPr>
          <p:nvPr>
            <p:ph type="sldNum" sz="quarter" idx="5"/>
          </p:nvPr>
        </p:nvSpPr>
        <p:spPr/>
        <p:txBody>
          <a:bodyPr/>
          <a:lstStyle/>
          <a:p>
            <a:fld id="{C013A6FE-5651-4CA4-8F67-576BD3BEF4C4}" type="slidenum">
              <a:rPr lang="en-NL" smtClean="0"/>
              <a:t>22</a:t>
            </a:fld>
            <a:endParaRPr lang="en-NL"/>
          </a:p>
        </p:txBody>
      </p:sp>
    </p:spTree>
    <p:extLst>
      <p:ext uri="{BB962C8B-B14F-4D97-AF65-F5344CB8AC3E}">
        <p14:creationId xmlns:p14="http://schemas.microsoft.com/office/powerpoint/2010/main" val="2801770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9C9AC-9111-1517-B8A6-0D68D43A0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F543C-37FF-0AF6-D178-6B9F9C288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6E4AB-41DB-134E-7789-EAFF08874C5E}"/>
              </a:ext>
            </a:extLst>
          </p:cNvPr>
          <p:cNvSpPr>
            <a:spLocks noGrp="1"/>
          </p:cNvSpPr>
          <p:nvPr>
            <p:ph type="body" idx="1"/>
          </p:nvPr>
        </p:nvSpPr>
        <p:spPr/>
        <p:txBody>
          <a:bodyPr/>
          <a:lstStyle/>
          <a:p>
            <a:pPr marL="457200" lvl="1" indent="0">
              <a:buFontTx/>
              <a:buNone/>
            </a:pPr>
            <a:r>
              <a:rPr lang="en-US" dirty="0"/>
              <a:t>Finally we have EDF which schedules the task with the earliest deadline first</a:t>
            </a:r>
          </a:p>
          <a:p>
            <a:pPr marL="457200" lvl="1" indent="0">
              <a:buFontTx/>
              <a:buNone/>
            </a:pPr>
            <a:r>
              <a:rPr lang="en-US" dirty="0"/>
              <a:t>Since our quantum memories have short lifetimes we want to execute our tasks before our quantum memories decay.</a:t>
            </a:r>
          </a:p>
          <a:p>
            <a:pPr marL="457200" lvl="1" indent="0">
              <a:buFontTx/>
              <a:buNone/>
            </a:pPr>
            <a:r>
              <a:rPr lang="en-US" dirty="0"/>
              <a:t>We can choose our deadlines based off of our quantum memory lifetimes to try to enforce this.</a:t>
            </a:r>
          </a:p>
          <a:p>
            <a:pPr marL="457200" lvl="1" indent="0">
              <a:buFontTx/>
              <a:buNone/>
            </a:pPr>
            <a:r>
              <a:rPr lang="en-US" dirty="0"/>
              <a:t>This allows us to balance our </a:t>
            </a:r>
            <a:r>
              <a:rPr lang="en-US" dirty="0" err="1"/>
              <a:t>makespan</a:t>
            </a:r>
            <a:r>
              <a:rPr lang="en-US" dirty="0"/>
              <a:t> with quantum performance.</a:t>
            </a:r>
          </a:p>
        </p:txBody>
      </p:sp>
      <p:sp>
        <p:nvSpPr>
          <p:cNvPr id="4" name="Slide Number Placeholder 3">
            <a:extLst>
              <a:ext uri="{FF2B5EF4-FFF2-40B4-BE49-F238E27FC236}">
                <a16:creationId xmlns:a16="http://schemas.microsoft.com/office/drawing/2014/main" id="{466B499D-BD0B-5B66-A191-86C07E3138FB}"/>
              </a:ext>
            </a:extLst>
          </p:cNvPr>
          <p:cNvSpPr>
            <a:spLocks noGrp="1"/>
          </p:cNvSpPr>
          <p:nvPr>
            <p:ph type="sldNum" sz="quarter" idx="5"/>
          </p:nvPr>
        </p:nvSpPr>
        <p:spPr/>
        <p:txBody>
          <a:bodyPr/>
          <a:lstStyle/>
          <a:p>
            <a:fld id="{C013A6FE-5651-4CA4-8F67-576BD3BEF4C4}" type="slidenum">
              <a:rPr lang="en-NL" smtClean="0"/>
              <a:t>23</a:t>
            </a:fld>
            <a:endParaRPr lang="en-NL"/>
          </a:p>
        </p:txBody>
      </p:sp>
    </p:spTree>
    <p:extLst>
      <p:ext uri="{BB962C8B-B14F-4D97-AF65-F5344CB8AC3E}">
        <p14:creationId xmlns:p14="http://schemas.microsoft.com/office/powerpoint/2010/main" val="648063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B961A-40E9-DB27-D5D7-0912937CB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4E5FEE-D79F-BF5C-1781-13159ADF7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80FE0E-6D8C-047F-139C-4E07FB01678D}"/>
              </a:ext>
            </a:extLst>
          </p:cNvPr>
          <p:cNvSpPr>
            <a:spLocks noGrp="1"/>
          </p:cNvSpPr>
          <p:nvPr>
            <p:ph type="body" idx="1"/>
          </p:nvPr>
        </p:nvSpPr>
        <p:spPr/>
        <p:txBody>
          <a:bodyPr/>
          <a:lstStyle/>
          <a:p>
            <a:pPr marL="457200" lvl="1" indent="0">
              <a:buFontTx/>
              <a:buNone/>
            </a:pPr>
            <a:r>
              <a:rPr lang="en-US" dirty="0"/>
              <a:t>These scheduling algorithms were evaluated through simulation. We use </a:t>
            </a:r>
            <a:r>
              <a:rPr lang="en-US" dirty="0" err="1"/>
              <a:t>Qoala</a:t>
            </a:r>
            <a:r>
              <a:rPr lang="en-US" dirty="0"/>
              <a:t>-sim, a simulator that we built in our research group. </a:t>
            </a:r>
            <a:r>
              <a:rPr lang="en-US" dirty="0" err="1"/>
              <a:t>Qoala</a:t>
            </a:r>
            <a:r>
              <a:rPr lang="en-US" dirty="0"/>
              <a:t>-sim allows for the simulation of both the software and hardware of quantum network nodes when executing quantum programs in a quantum network.</a:t>
            </a:r>
          </a:p>
          <a:p>
            <a:pPr marL="457200" lvl="1" indent="0">
              <a:buFontTx/>
              <a:buNone/>
            </a:pPr>
            <a:endParaRPr lang="en-US" dirty="0"/>
          </a:p>
          <a:p>
            <a:pPr marL="457200" lvl="1" indent="0">
              <a:buFontTx/>
              <a:buNone/>
            </a:pPr>
            <a:r>
              <a:rPr lang="en-US" dirty="0"/>
              <a:t>The example we will look at today consists of two nodes, Alice and Bob.</a:t>
            </a:r>
          </a:p>
          <a:p>
            <a:pPr marL="457200" lvl="1" indent="0">
              <a:buFontTx/>
              <a:buNone/>
            </a:pPr>
            <a:r>
              <a:rPr lang="en-US" dirty="0"/>
              <a:t>We will look at how different scheduling policies on Bob impact performance</a:t>
            </a:r>
          </a:p>
          <a:p>
            <a:pPr marL="457200" lvl="1" indent="0">
              <a:buFontTx/>
              <a:buNone/>
            </a:pPr>
            <a:r>
              <a:rPr lang="en-US" dirty="0"/>
              <a:t>Bob executes 2 programs. The first program is purely classical, and a new classical task arrives every </a:t>
            </a:r>
            <a:r>
              <a:rPr lang="en-US" dirty="0" err="1"/>
              <a:t>ms.</a:t>
            </a:r>
            <a:endParaRPr lang="en-US" dirty="0"/>
          </a:p>
          <a:p>
            <a:pPr marL="457200" lvl="1" indent="0">
              <a:buFontTx/>
              <a:buNone/>
            </a:pPr>
            <a:r>
              <a:rPr lang="en-US" dirty="0"/>
              <a:t>The second program is a quantum program where Bob initializes a quantum state, sends a message to </a:t>
            </a:r>
            <a:r>
              <a:rPr lang="en-US" dirty="0" err="1"/>
              <a:t>alice</a:t>
            </a:r>
            <a:r>
              <a:rPr lang="en-US" dirty="0"/>
              <a:t>, receives a message from </a:t>
            </a:r>
            <a:r>
              <a:rPr lang="en-US" dirty="0" err="1"/>
              <a:t>alice</a:t>
            </a:r>
            <a:r>
              <a:rPr lang="en-US" dirty="0"/>
              <a:t>, and based on the message measures the quantum state.</a:t>
            </a:r>
          </a:p>
          <a:p>
            <a:pPr marL="457200" lvl="1" indent="0">
              <a:buFontTx/>
              <a:buNone/>
            </a:pPr>
            <a:endParaRPr lang="en-US" dirty="0"/>
          </a:p>
          <a:p>
            <a:pPr marL="457200" lvl="1" indent="0">
              <a:buFontTx/>
              <a:buNone/>
            </a:pPr>
            <a:r>
              <a:rPr lang="en-US" dirty="0"/>
              <a:t>We execute simulations of these programs using different scheduling policies on Bob.</a:t>
            </a:r>
          </a:p>
        </p:txBody>
      </p:sp>
      <p:sp>
        <p:nvSpPr>
          <p:cNvPr id="4" name="Slide Number Placeholder 3">
            <a:extLst>
              <a:ext uri="{FF2B5EF4-FFF2-40B4-BE49-F238E27FC236}">
                <a16:creationId xmlns:a16="http://schemas.microsoft.com/office/drawing/2014/main" id="{9423C08A-20A6-FF49-BB99-82D354E7A29F}"/>
              </a:ext>
            </a:extLst>
          </p:cNvPr>
          <p:cNvSpPr>
            <a:spLocks noGrp="1"/>
          </p:cNvSpPr>
          <p:nvPr>
            <p:ph type="sldNum" sz="quarter" idx="5"/>
          </p:nvPr>
        </p:nvSpPr>
        <p:spPr/>
        <p:txBody>
          <a:bodyPr/>
          <a:lstStyle/>
          <a:p>
            <a:fld id="{C013A6FE-5651-4CA4-8F67-576BD3BEF4C4}" type="slidenum">
              <a:rPr lang="en-NL" smtClean="0"/>
              <a:t>24</a:t>
            </a:fld>
            <a:endParaRPr lang="en-NL"/>
          </a:p>
        </p:txBody>
      </p:sp>
    </p:spTree>
    <p:extLst>
      <p:ext uri="{BB962C8B-B14F-4D97-AF65-F5344CB8AC3E}">
        <p14:creationId xmlns:p14="http://schemas.microsoft.com/office/powerpoint/2010/main" val="2010226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7A223-FA75-E30E-255F-E1EC91663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8F372-9853-73D8-AD46-4CA6404CAE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C97273-026F-0E64-C4D3-BE0DFBE22CD6}"/>
              </a:ext>
            </a:extLst>
          </p:cNvPr>
          <p:cNvSpPr>
            <a:spLocks noGrp="1"/>
          </p:cNvSpPr>
          <p:nvPr>
            <p:ph type="body" idx="1"/>
          </p:nvPr>
        </p:nvSpPr>
        <p:spPr/>
        <p:txBody>
          <a:bodyPr/>
          <a:lstStyle/>
          <a:p>
            <a:pPr marL="457200" lvl="1" indent="0">
              <a:buFontTx/>
              <a:buNone/>
            </a:pPr>
            <a:r>
              <a:rPr lang="en-US" dirty="0"/>
              <a:t>Here we show the results, varying how long the classical tasks take.</a:t>
            </a:r>
          </a:p>
          <a:p>
            <a:pPr marL="457200" lvl="1" indent="0">
              <a:buFontTx/>
              <a:buNone/>
            </a:pPr>
            <a:r>
              <a:rPr lang="en-US" dirty="0"/>
              <a:t>On the left hand Y axis we show the success probability of the quantum program.</a:t>
            </a:r>
          </a:p>
          <a:p>
            <a:pPr marL="457200" lvl="1" indent="0">
              <a:buFontTx/>
              <a:buNone/>
            </a:pPr>
            <a:r>
              <a:rPr lang="en-US" dirty="0"/>
              <a:t>We see that the Baseline achieves the highest success probability. Since there is no interleaving, the quantum program never has to wait for the classical tasks to finish, resulting in the best performance.</a:t>
            </a:r>
          </a:p>
          <a:p>
            <a:pPr marL="457200" lvl="1" indent="0">
              <a:buFontTx/>
              <a:buNone/>
            </a:pPr>
            <a:r>
              <a:rPr lang="en-US" dirty="0"/>
              <a:t>Next best is EDF in orange, and FCFS performs the worst.</a:t>
            </a:r>
          </a:p>
          <a:p>
            <a:pPr marL="457200" lvl="1" indent="0">
              <a:buFontTx/>
              <a:buNone/>
            </a:pPr>
            <a:endParaRPr lang="en-US" dirty="0"/>
          </a:p>
          <a:p>
            <a:pPr marL="457200" lvl="1" indent="0">
              <a:buFontTx/>
              <a:buNone/>
            </a:pPr>
            <a:r>
              <a:rPr lang="en-US" dirty="0"/>
              <a:t>On the right hand Y axis we show the </a:t>
            </a:r>
            <a:r>
              <a:rPr lang="en-US" dirty="0" err="1"/>
              <a:t>makespan</a:t>
            </a:r>
            <a:r>
              <a:rPr lang="en-US" dirty="0"/>
              <a:t> improvement factor of EDF compared to the baseline</a:t>
            </a:r>
          </a:p>
          <a:p>
            <a:pPr marL="457200" lvl="1" indent="0">
              <a:buFontTx/>
              <a:buNone/>
            </a:pPr>
            <a:r>
              <a:rPr lang="en-US" dirty="0"/>
              <a:t>We see in all cases the </a:t>
            </a:r>
            <a:r>
              <a:rPr lang="en-US" dirty="0" err="1"/>
              <a:t>makespan</a:t>
            </a:r>
            <a:r>
              <a:rPr lang="en-US" dirty="0"/>
              <a:t> is improved, demonstrating that EDF reduces </a:t>
            </a:r>
            <a:r>
              <a:rPr lang="en-US" dirty="0" err="1"/>
              <a:t>makespan</a:t>
            </a:r>
            <a:r>
              <a:rPr lang="en-US" dirty="0"/>
              <a:t>. We also see for relatively short classical tasks that the EDF scheduler has almost as good success probability as the baseline.</a:t>
            </a:r>
          </a:p>
          <a:p>
            <a:pPr marL="457200" lvl="1" indent="0">
              <a:buFontTx/>
              <a:buNone/>
            </a:pPr>
            <a:endParaRPr lang="en-US" dirty="0"/>
          </a:p>
          <a:p>
            <a:pPr marL="457200" lvl="1" indent="0">
              <a:buFontTx/>
              <a:buNone/>
            </a:pPr>
            <a:r>
              <a:rPr lang="en-US" dirty="0"/>
              <a:t>We see this tradeoff between the classical performance, where EDF improves the </a:t>
            </a:r>
            <a:r>
              <a:rPr lang="en-US" dirty="0" err="1"/>
              <a:t>makespan</a:t>
            </a:r>
            <a:r>
              <a:rPr lang="en-US" dirty="0"/>
              <a:t>, but results in a decrease in success probability.</a:t>
            </a:r>
          </a:p>
        </p:txBody>
      </p:sp>
      <p:sp>
        <p:nvSpPr>
          <p:cNvPr id="4" name="Slide Number Placeholder 3">
            <a:extLst>
              <a:ext uri="{FF2B5EF4-FFF2-40B4-BE49-F238E27FC236}">
                <a16:creationId xmlns:a16="http://schemas.microsoft.com/office/drawing/2014/main" id="{138AFA86-BC84-B312-F96F-6FF9C4806E41}"/>
              </a:ext>
            </a:extLst>
          </p:cNvPr>
          <p:cNvSpPr>
            <a:spLocks noGrp="1"/>
          </p:cNvSpPr>
          <p:nvPr>
            <p:ph type="sldNum" sz="quarter" idx="5"/>
          </p:nvPr>
        </p:nvSpPr>
        <p:spPr/>
        <p:txBody>
          <a:bodyPr/>
          <a:lstStyle/>
          <a:p>
            <a:fld id="{C013A6FE-5651-4CA4-8F67-576BD3BEF4C4}" type="slidenum">
              <a:rPr lang="en-NL" smtClean="0"/>
              <a:t>25</a:t>
            </a:fld>
            <a:endParaRPr lang="en-NL"/>
          </a:p>
        </p:txBody>
      </p:sp>
    </p:spTree>
    <p:extLst>
      <p:ext uri="{BB962C8B-B14F-4D97-AF65-F5344CB8AC3E}">
        <p14:creationId xmlns:p14="http://schemas.microsoft.com/office/powerpoint/2010/main" val="1959360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79EFC-2339-7AE4-F25F-87EE96DC4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D091D-D681-B84B-0C99-38FBE15C89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224B78-952E-40F4-2E18-A4BF36A83558}"/>
              </a:ext>
            </a:extLst>
          </p:cNvPr>
          <p:cNvSpPr>
            <a:spLocks noGrp="1"/>
          </p:cNvSpPr>
          <p:nvPr>
            <p:ph type="body" idx="1"/>
          </p:nvPr>
        </p:nvSpPr>
        <p:spPr/>
        <p:txBody>
          <a:bodyPr/>
          <a:lstStyle/>
          <a:p>
            <a:pPr marL="457200" lvl="1" indent="0">
              <a:buFontTx/>
              <a:buNone/>
            </a:pPr>
            <a:r>
              <a:rPr lang="en-US" dirty="0"/>
              <a:t>That brings us to the end of our talk. To recap, we saw an overview of the prototype network and learned how these different components interact</a:t>
            </a:r>
          </a:p>
          <a:p>
            <a:pPr marL="457200" lvl="1" indent="0">
              <a:buFontTx/>
              <a:buNone/>
            </a:pPr>
            <a:endParaRPr lang="en-US" dirty="0"/>
          </a:p>
          <a:p>
            <a:pPr marL="457200" lvl="1" indent="0">
              <a:buFontTx/>
              <a:buNone/>
            </a:pPr>
            <a:r>
              <a:rPr lang="en-US" dirty="0"/>
              <a:t>We also saw some of the difficulties and challenges when building quantum networks, like short memory lifetimes and slow entanglement generation rates and how that impacts our design choices.</a:t>
            </a:r>
          </a:p>
          <a:p>
            <a:pPr marL="457200" lvl="1" indent="0">
              <a:buFontTx/>
              <a:buNone/>
            </a:pPr>
            <a:endParaRPr lang="en-US" dirty="0"/>
          </a:p>
          <a:p>
            <a:pPr marL="457200" lvl="1" indent="0">
              <a:buFontTx/>
              <a:buNone/>
            </a:pPr>
            <a:r>
              <a:rPr lang="en-US" dirty="0"/>
              <a:t>Finally we saw how we can use performance metrics to evaluate components in our network, focusing on the example of processing node scheduling</a:t>
            </a:r>
          </a:p>
          <a:p>
            <a:pPr marL="457200" lvl="1" indent="0">
              <a:buFontTx/>
              <a:buNone/>
            </a:pPr>
            <a:endParaRPr lang="en-US" dirty="0"/>
          </a:p>
        </p:txBody>
      </p:sp>
      <p:sp>
        <p:nvSpPr>
          <p:cNvPr id="4" name="Slide Number Placeholder 3">
            <a:extLst>
              <a:ext uri="{FF2B5EF4-FFF2-40B4-BE49-F238E27FC236}">
                <a16:creationId xmlns:a16="http://schemas.microsoft.com/office/drawing/2014/main" id="{350DEE4C-3306-3BFD-9994-8AE5022202CA}"/>
              </a:ext>
            </a:extLst>
          </p:cNvPr>
          <p:cNvSpPr>
            <a:spLocks noGrp="1"/>
          </p:cNvSpPr>
          <p:nvPr>
            <p:ph type="sldNum" sz="quarter" idx="5"/>
          </p:nvPr>
        </p:nvSpPr>
        <p:spPr/>
        <p:txBody>
          <a:bodyPr/>
          <a:lstStyle/>
          <a:p>
            <a:fld id="{C013A6FE-5651-4CA4-8F67-576BD3BEF4C4}" type="slidenum">
              <a:rPr lang="en-NL" smtClean="0"/>
              <a:t>26</a:t>
            </a:fld>
            <a:endParaRPr lang="en-NL"/>
          </a:p>
        </p:txBody>
      </p:sp>
    </p:spTree>
    <p:extLst>
      <p:ext uri="{BB962C8B-B14F-4D97-AF65-F5344CB8AC3E}">
        <p14:creationId xmlns:p14="http://schemas.microsoft.com/office/powerpoint/2010/main" val="476340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C013A6FE-5651-4CA4-8F67-576BD3BEF4C4}" type="slidenum">
              <a:rPr lang="en-NL" smtClean="0"/>
              <a:t>27</a:t>
            </a:fld>
            <a:endParaRPr lang="en-NL"/>
          </a:p>
        </p:txBody>
      </p:sp>
    </p:spTree>
    <p:extLst>
      <p:ext uri="{BB962C8B-B14F-4D97-AF65-F5344CB8AC3E}">
        <p14:creationId xmlns:p14="http://schemas.microsoft.com/office/powerpoint/2010/main" val="51320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AA481-8857-50A5-AF62-B984D094D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5CAF7-2BC5-B6ED-A8DA-4DD0BC286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93898-3701-3545-8B76-284B877F00AD}"/>
              </a:ext>
            </a:extLst>
          </p:cNvPr>
          <p:cNvSpPr>
            <a:spLocks noGrp="1"/>
          </p:cNvSpPr>
          <p:nvPr>
            <p:ph type="body" idx="1"/>
          </p:nvPr>
        </p:nvSpPr>
        <p:spPr/>
        <p:txBody>
          <a:bodyPr/>
          <a:lstStyle/>
          <a:p>
            <a:r>
              <a:rPr lang="en-US" dirty="0"/>
              <a:t>Suppose we have a weak quantum computer, but we want to execute very large quantum algorithms.</a:t>
            </a:r>
          </a:p>
          <a:p>
            <a:r>
              <a:rPr lang="en-US" dirty="0"/>
              <a:t>Using blind quantum computing, our weak client can use entanglement to execute a large quantum algorithm on a powerful server.</a:t>
            </a:r>
          </a:p>
          <a:p>
            <a:r>
              <a:rPr lang="en-US" dirty="0"/>
              <a:t>We can obtain the outcome of our computation without the serving learning our computation.</a:t>
            </a:r>
          </a:p>
          <a:p>
            <a:endParaRPr lang="en-US" dirty="0"/>
          </a:p>
          <a:p>
            <a:r>
              <a:rPr lang="en-US" dirty="0"/>
              <a:t>This is very useful when privacy is a concern, for example in drug discovery where you want to patent your new drug, or in the medical sector where patient data is confidential</a:t>
            </a:r>
          </a:p>
          <a:p>
            <a:endParaRPr lang="en-US" dirty="0"/>
          </a:p>
          <a:p>
            <a:endParaRPr lang="en-US" dirty="0"/>
          </a:p>
          <a:p>
            <a:r>
              <a:rPr lang="en-US" dirty="0"/>
              <a:t>Quantum </a:t>
            </a:r>
            <a:r>
              <a:rPr lang="en-US"/>
              <a:t>network icons sourced from: https://github.com/sfc-aqua/quisp/tree/master/Network%20icons</a:t>
            </a:r>
            <a:endParaRPr lang="en-US" dirty="0"/>
          </a:p>
          <a:p>
            <a:endParaRPr lang="en-US" dirty="0"/>
          </a:p>
        </p:txBody>
      </p:sp>
      <p:sp>
        <p:nvSpPr>
          <p:cNvPr id="4" name="Slide Number Placeholder 3">
            <a:extLst>
              <a:ext uri="{FF2B5EF4-FFF2-40B4-BE49-F238E27FC236}">
                <a16:creationId xmlns:a16="http://schemas.microsoft.com/office/drawing/2014/main" id="{19C7E7F2-BD5D-54EE-BAC6-F2F43F20DE00}"/>
              </a:ext>
            </a:extLst>
          </p:cNvPr>
          <p:cNvSpPr>
            <a:spLocks noGrp="1"/>
          </p:cNvSpPr>
          <p:nvPr>
            <p:ph type="sldNum" sz="quarter" idx="5"/>
          </p:nvPr>
        </p:nvSpPr>
        <p:spPr/>
        <p:txBody>
          <a:bodyPr/>
          <a:lstStyle/>
          <a:p>
            <a:fld id="{C013A6FE-5651-4CA4-8F67-576BD3BEF4C4}" type="slidenum">
              <a:rPr lang="en-NL" smtClean="0"/>
              <a:t>3</a:t>
            </a:fld>
            <a:endParaRPr lang="en-NL"/>
          </a:p>
        </p:txBody>
      </p:sp>
    </p:spTree>
    <p:extLst>
      <p:ext uri="{BB962C8B-B14F-4D97-AF65-F5344CB8AC3E}">
        <p14:creationId xmlns:p14="http://schemas.microsoft.com/office/powerpoint/2010/main" val="127637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67C8D-401A-63D7-8B31-08A29B820E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E47F3C-C5A2-BE97-1397-D59B20BC33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254393-C99B-19C3-CAFE-4BEF747882F6}"/>
              </a:ext>
            </a:extLst>
          </p:cNvPr>
          <p:cNvSpPr>
            <a:spLocks noGrp="1"/>
          </p:cNvSpPr>
          <p:nvPr>
            <p:ph type="body" idx="1"/>
          </p:nvPr>
        </p:nvSpPr>
        <p:spPr/>
        <p:txBody>
          <a:bodyPr/>
          <a:lstStyle/>
          <a:p>
            <a:pPr marL="457200" lvl="1" indent="0">
              <a:buFontTx/>
              <a:buNone/>
            </a:pPr>
            <a:r>
              <a:rPr lang="en-US" b="0" u="none" dirty="0"/>
              <a:t>Our network consists of two types of end nodes, processing nodes and photonic clients with a fundamental cost-performance tradeoff between them</a:t>
            </a:r>
          </a:p>
          <a:p>
            <a:pPr marL="457200" lvl="1" indent="0">
              <a:buFontTx/>
              <a:buNone/>
            </a:pPr>
            <a:endParaRPr lang="en-US" b="0" u="none" dirty="0"/>
          </a:p>
          <a:p>
            <a:pPr marL="457200" lvl="1" indent="0">
              <a:buFontTx/>
              <a:buNone/>
            </a:pPr>
            <a:r>
              <a:rPr lang="en-US" b="0" u="none" dirty="0"/>
              <a:t>Processing nodes have full capabilities, they can</a:t>
            </a:r>
          </a:p>
          <a:p>
            <a:pPr marL="628650" lvl="1" indent="-171450">
              <a:buFontTx/>
              <a:buChar char="-"/>
            </a:pPr>
            <a:r>
              <a:rPr lang="en-US" b="0" u="none" dirty="0"/>
              <a:t>request entanglement from the network</a:t>
            </a:r>
          </a:p>
          <a:p>
            <a:pPr marL="628650" lvl="1" indent="-171450">
              <a:buFontTx/>
              <a:buChar char="-"/>
            </a:pPr>
            <a:r>
              <a:rPr lang="en-US" b="0" u="none" dirty="0"/>
              <a:t>Store entanglement in memory</a:t>
            </a:r>
          </a:p>
          <a:p>
            <a:pPr marL="628650" lvl="1" indent="-171450">
              <a:buFontTx/>
              <a:buChar char="-"/>
            </a:pPr>
            <a:r>
              <a:rPr lang="en-US" b="0" u="none" dirty="0"/>
              <a:t>Use entanglement along with local qubits to execute applications</a:t>
            </a:r>
          </a:p>
          <a:p>
            <a:pPr marL="457200" lvl="1" indent="0">
              <a:buFontTx/>
              <a:buNone/>
            </a:pPr>
            <a:r>
              <a:rPr lang="en-US" b="0" u="none" dirty="0"/>
              <a:t>Storing quantum states in memory is crucial for applications like teleportation and blind quantum computing. </a:t>
            </a:r>
          </a:p>
          <a:p>
            <a:pPr marL="457200" lvl="1" indent="0">
              <a:buFontTx/>
              <a:buNone/>
            </a:pPr>
            <a:r>
              <a:rPr lang="en-US" b="0" u="none" dirty="0"/>
              <a:t>These memory lifetimes are often quite short – can be on the scale of </a:t>
            </a:r>
            <a:r>
              <a:rPr lang="en-US" b="0" u="none" dirty="0" err="1"/>
              <a:t>ms</a:t>
            </a:r>
            <a:r>
              <a:rPr lang="en-US" b="0" u="none" dirty="0"/>
              <a:t> for specific trapped-ion platforms. </a:t>
            </a:r>
          </a:p>
          <a:p>
            <a:pPr marL="457200" lvl="1" indent="0">
              <a:buFontTx/>
              <a:buNone/>
            </a:pPr>
            <a:r>
              <a:rPr lang="en-US" b="0" u="none" dirty="0"/>
              <a:t>The longer it takes to generate entanglement, the worse the application performance will be, which puts hard requirements on scheduling and resource allocation within the network</a:t>
            </a:r>
          </a:p>
          <a:p>
            <a:pPr marL="457200" lvl="1" indent="0">
              <a:buFontTx/>
              <a:buNone/>
            </a:pPr>
            <a:r>
              <a:rPr lang="en-US" b="0" u="none" dirty="0"/>
              <a:t>For example, here we have two nodes.</a:t>
            </a:r>
          </a:p>
          <a:p>
            <a:pPr marL="457200" lvl="1" indent="0">
              <a:buFontTx/>
              <a:buNone/>
            </a:pPr>
            <a:r>
              <a:rPr lang="en-US" b="0" u="none" dirty="0"/>
              <a:t>1. they generate entanglement</a:t>
            </a:r>
          </a:p>
          <a:p>
            <a:pPr marL="457200" lvl="1" indent="0">
              <a:buFontTx/>
              <a:buNone/>
            </a:pPr>
            <a:r>
              <a:rPr lang="en-US" b="0" u="none" dirty="0"/>
              <a:t>2,3,4. Node 1 uses this entanglement for local computation, measures the qubit, and sends the outcome to Node 2</a:t>
            </a:r>
          </a:p>
          <a:p>
            <a:pPr marL="457200" lvl="1" indent="0">
              <a:buFontTx/>
              <a:buNone/>
            </a:pPr>
            <a:r>
              <a:rPr lang="en-US" b="0" u="none" dirty="0"/>
              <a:t>5. Node 2 receives the outcome from Node 1, measures their qubit, and 6. obtains a classical result.</a:t>
            </a:r>
          </a:p>
          <a:p>
            <a:pPr marL="457200" lvl="1" indent="0">
              <a:buFontTx/>
              <a:buNone/>
            </a:pPr>
            <a:r>
              <a:rPr lang="en-US" b="0" u="none" dirty="0"/>
              <a:t>During Node 1’s computation, qubit B is degrading in memory. This requires Node 1 to be very efficient in its execution to minimize the amount of time that qubit B degrades.</a:t>
            </a:r>
          </a:p>
          <a:p>
            <a:pPr marL="457200" lvl="1" indent="0">
              <a:buFontTx/>
              <a:buNone/>
            </a:pPr>
            <a:endParaRPr lang="en-US" b="0" u="none" dirty="0"/>
          </a:p>
          <a:p>
            <a:pPr marL="457200" lvl="1" indent="0">
              <a:buFontTx/>
              <a:buNone/>
            </a:pPr>
            <a:r>
              <a:rPr lang="en-US" b="0" u="none" dirty="0"/>
              <a:t>Photonic clients are a simpler and cheaper type of node</a:t>
            </a:r>
          </a:p>
          <a:p>
            <a:pPr marL="628650" lvl="1" indent="-171450">
              <a:buFontTx/>
              <a:buChar char="-"/>
            </a:pPr>
            <a:r>
              <a:rPr lang="en-US" b="0" u="none" dirty="0"/>
              <a:t>They cannot store entanglement in memory, instead they use it as soon as it is received.</a:t>
            </a:r>
          </a:p>
          <a:p>
            <a:pPr marL="628650" lvl="1" indent="-171450">
              <a:buFontTx/>
              <a:buChar char="-"/>
            </a:pPr>
            <a:r>
              <a:rPr lang="en-US" b="0" u="none" dirty="0"/>
              <a:t>They can only request entanglement from the network and must use it immediately.</a:t>
            </a:r>
          </a:p>
          <a:p>
            <a:pPr marL="628650" lvl="1" indent="-171450">
              <a:buFontTx/>
              <a:buChar char="-"/>
            </a:pPr>
            <a:r>
              <a:rPr lang="en-US" b="0" u="none" dirty="0"/>
              <a:t>By measuring entanglement, they can act as the client in blind quantum computing, allowing them to execute more powerful applications on a processing node (similar to how we use personal computers to access and execute more complex applications on HPC)</a:t>
            </a:r>
          </a:p>
        </p:txBody>
      </p:sp>
      <p:sp>
        <p:nvSpPr>
          <p:cNvPr id="4" name="Slide Number Placeholder 3">
            <a:extLst>
              <a:ext uri="{FF2B5EF4-FFF2-40B4-BE49-F238E27FC236}">
                <a16:creationId xmlns:a16="http://schemas.microsoft.com/office/drawing/2014/main" id="{DE479204-D6DD-D70C-4F8D-8D94B40C687C}"/>
              </a:ext>
            </a:extLst>
          </p:cNvPr>
          <p:cNvSpPr>
            <a:spLocks noGrp="1"/>
          </p:cNvSpPr>
          <p:nvPr>
            <p:ph type="sldNum" sz="quarter" idx="5"/>
          </p:nvPr>
        </p:nvSpPr>
        <p:spPr/>
        <p:txBody>
          <a:bodyPr/>
          <a:lstStyle/>
          <a:p>
            <a:fld id="{C013A6FE-5651-4CA4-8F67-576BD3BEF4C4}" type="slidenum">
              <a:rPr lang="en-NL" smtClean="0"/>
              <a:t>4</a:t>
            </a:fld>
            <a:endParaRPr lang="en-NL"/>
          </a:p>
        </p:txBody>
      </p:sp>
    </p:spTree>
    <p:extLst>
      <p:ext uri="{BB962C8B-B14F-4D97-AF65-F5344CB8AC3E}">
        <p14:creationId xmlns:p14="http://schemas.microsoft.com/office/powerpoint/2010/main" val="348262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AB60F-4BCD-2E44-367A-C42E595ED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905DC-4C8E-CF7B-8373-A5F3C8CD73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AD8699-E2EA-5931-C2E3-8728678C2D6C}"/>
              </a:ext>
            </a:extLst>
          </p:cNvPr>
          <p:cNvSpPr>
            <a:spLocks noGrp="1"/>
          </p:cNvSpPr>
          <p:nvPr>
            <p:ph type="body" idx="1"/>
          </p:nvPr>
        </p:nvSpPr>
        <p:spPr/>
        <p:txBody>
          <a:bodyPr/>
          <a:lstStyle/>
          <a:p>
            <a:pPr marL="457200" lvl="1" indent="0">
              <a:buFontTx/>
              <a:buNone/>
            </a:pPr>
            <a:r>
              <a:rPr lang="en-US" b="0" u="none" dirty="0"/>
              <a:t>In order to execute applications between different pairs or sets of nodes, we need some way to route or switch our connections.</a:t>
            </a:r>
          </a:p>
          <a:p>
            <a:pPr marL="457200" lvl="1" indent="0">
              <a:buFontTx/>
              <a:buNone/>
            </a:pPr>
            <a:r>
              <a:rPr lang="en-US" b="0" u="none" dirty="0"/>
              <a:t>In classical networks this is done with dynamically configurable routers or switches.</a:t>
            </a:r>
          </a:p>
        </p:txBody>
      </p:sp>
      <p:sp>
        <p:nvSpPr>
          <p:cNvPr id="4" name="Slide Number Placeholder 3">
            <a:extLst>
              <a:ext uri="{FF2B5EF4-FFF2-40B4-BE49-F238E27FC236}">
                <a16:creationId xmlns:a16="http://schemas.microsoft.com/office/drawing/2014/main" id="{3178CEFA-6487-374E-F7A3-A2DA8E7A80F3}"/>
              </a:ext>
            </a:extLst>
          </p:cNvPr>
          <p:cNvSpPr>
            <a:spLocks noGrp="1"/>
          </p:cNvSpPr>
          <p:nvPr>
            <p:ph type="sldNum" sz="quarter" idx="5"/>
          </p:nvPr>
        </p:nvSpPr>
        <p:spPr/>
        <p:txBody>
          <a:bodyPr/>
          <a:lstStyle/>
          <a:p>
            <a:fld id="{C013A6FE-5651-4CA4-8F67-576BD3BEF4C4}" type="slidenum">
              <a:rPr lang="en-NL" smtClean="0"/>
              <a:t>5</a:t>
            </a:fld>
            <a:endParaRPr lang="en-NL"/>
          </a:p>
        </p:txBody>
      </p:sp>
    </p:spTree>
    <p:extLst>
      <p:ext uri="{BB962C8B-B14F-4D97-AF65-F5344CB8AC3E}">
        <p14:creationId xmlns:p14="http://schemas.microsoft.com/office/powerpoint/2010/main" val="3486936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04E73-0A5B-D475-B05B-ED1701F04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D30A38-7E6B-A7AF-71BD-7DE3E4D5F9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6AF69-F4C1-F302-CD3A-56B5E42C1D4A}"/>
              </a:ext>
            </a:extLst>
          </p:cNvPr>
          <p:cNvSpPr>
            <a:spLocks noGrp="1"/>
          </p:cNvSpPr>
          <p:nvPr>
            <p:ph type="body" idx="1"/>
          </p:nvPr>
        </p:nvSpPr>
        <p:spPr/>
        <p:txBody>
          <a:bodyPr/>
          <a:lstStyle/>
          <a:p>
            <a:pPr marL="457200" lvl="1" indent="0">
              <a:buFontTx/>
              <a:buNone/>
            </a:pPr>
            <a:r>
              <a:rPr lang="en-US" b="0" u="none" dirty="0"/>
              <a:t>In order to execute applications between different pairs or sets of nodes, we need some way to route or switch our connections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0" u="none" dirty="0"/>
              <a:t>In classical networks this is done with dynamically configurable routers or switches</a:t>
            </a:r>
          </a:p>
          <a:p>
            <a:pPr marL="457200" lvl="1" indent="0">
              <a:buFontTx/>
              <a:buNone/>
            </a:pPr>
            <a:endParaRPr lang="en-US" b="0" u="none" dirty="0"/>
          </a:p>
          <a:p>
            <a:pPr marL="457200" lvl="1" indent="0">
              <a:buFontTx/>
              <a:buNone/>
            </a:pPr>
            <a:r>
              <a:rPr lang="en-US" b="0" u="none" dirty="0"/>
              <a:t>We accomplish this with metropolitan hubs, which connect nearby processing nodes and photonic clients, allowing them to share entanglement</a:t>
            </a:r>
          </a:p>
          <a:p>
            <a:pPr marL="457200" lvl="1" indent="0">
              <a:buFontTx/>
              <a:buNone/>
            </a:pPr>
            <a:endParaRPr lang="en-US" b="0" u="none" dirty="0"/>
          </a:p>
        </p:txBody>
      </p:sp>
      <p:sp>
        <p:nvSpPr>
          <p:cNvPr id="4" name="Slide Number Placeholder 3">
            <a:extLst>
              <a:ext uri="{FF2B5EF4-FFF2-40B4-BE49-F238E27FC236}">
                <a16:creationId xmlns:a16="http://schemas.microsoft.com/office/drawing/2014/main" id="{AF1FD2B7-1DCA-0934-E1B1-1FEC5A236E10}"/>
              </a:ext>
            </a:extLst>
          </p:cNvPr>
          <p:cNvSpPr>
            <a:spLocks noGrp="1"/>
          </p:cNvSpPr>
          <p:nvPr>
            <p:ph type="sldNum" sz="quarter" idx="5"/>
          </p:nvPr>
        </p:nvSpPr>
        <p:spPr/>
        <p:txBody>
          <a:bodyPr/>
          <a:lstStyle/>
          <a:p>
            <a:fld id="{C013A6FE-5651-4CA4-8F67-576BD3BEF4C4}" type="slidenum">
              <a:rPr lang="en-NL" smtClean="0"/>
              <a:t>6</a:t>
            </a:fld>
            <a:endParaRPr lang="en-NL"/>
          </a:p>
        </p:txBody>
      </p:sp>
    </p:spTree>
    <p:extLst>
      <p:ext uri="{BB962C8B-B14F-4D97-AF65-F5344CB8AC3E}">
        <p14:creationId xmlns:p14="http://schemas.microsoft.com/office/powerpoint/2010/main" val="79555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6A670-F099-3004-58F5-D4C655003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69871-4D6C-7BDE-ED2C-B703B1BB2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7B5C9-2251-7459-26E2-466C0D1B96F4}"/>
              </a:ext>
            </a:extLst>
          </p:cNvPr>
          <p:cNvSpPr>
            <a:spLocks noGrp="1"/>
          </p:cNvSpPr>
          <p:nvPr>
            <p:ph type="body" idx="1"/>
          </p:nvPr>
        </p:nvSpPr>
        <p:spPr/>
        <p:txBody>
          <a:bodyPr/>
          <a:lstStyle/>
          <a:p>
            <a:pPr marL="457200" lvl="1" indent="0">
              <a:buFontTx/>
              <a:buNone/>
            </a:pPr>
            <a:r>
              <a:rPr lang="en-US" b="0" u="none" dirty="0"/>
              <a:t>Processing nodes and photonic clients connected by a metropolitan hub form what we call a metropolitan scale network.</a:t>
            </a:r>
          </a:p>
          <a:p>
            <a:pPr marL="457200" lvl="1" indent="0">
              <a:buFontTx/>
              <a:buNone/>
            </a:pPr>
            <a:r>
              <a:rPr lang="en-US" b="0" u="none" dirty="0"/>
              <a:t>These are small scale networks, with end-to-end connections typically less than 50km.</a:t>
            </a:r>
          </a:p>
          <a:p>
            <a:pPr marL="457200" lvl="1" indent="0">
              <a:buFontTx/>
              <a:buNone/>
            </a:pPr>
            <a:r>
              <a:rPr lang="en-US" b="0" u="none" dirty="0"/>
              <a:t>This allows for direct connections with the hub, avoiding issues with long distance entanglement.</a:t>
            </a:r>
          </a:p>
          <a:p>
            <a:pPr marL="457200" lvl="1" indent="0">
              <a:buFontTx/>
              <a:buNone/>
            </a:pPr>
            <a:endParaRPr lang="en-US" b="0" u="none" dirty="0"/>
          </a:p>
          <a:p>
            <a:pPr marL="457200" lvl="1" indent="0">
              <a:buFontTx/>
              <a:buNone/>
            </a:pPr>
            <a:r>
              <a:rPr lang="en-US" b="0" u="none" dirty="0"/>
              <a:t>In order to create a larger network, we now need some way to connect our two metropolitan hubs together.</a:t>
            </a:r>
          </a:p>
          <a:p>
            <a:pPr marL="457200" lvl="1" indent="0">
              <a:buFontTx/>
              <a:buNone/>
            </a:pPr>
            <a:r>
              <a:rPr lang="en-US" b="0" u="none" dirty="0"/>
              <a:t>Connecting metropolitan hubs requires distributing entanglement over long distances.</a:t>
            </a:r>
          </a:p>
          <a:p>
            <a:pPr marL="457200" lvl="1" indent="0">
              <a:buFontTx/>
              <a:buNone/>
            </a:pPr>
            <a:r>
              <a:rPr lang="en-US" b="0" u="none" dirty="0"/>
              <a:t>We could just directly connect our metropolitan hubs…</a:t>
            </a:r>
          </a:p>
        </p:txBody>
      </p:sp>
      <p:sp>
        <p:nvSpPr>
          <p:cNvPr id="4" name="Slide Number Placeholder 3">
            <a:extLst>
              <a:ext uri="{FF2B5EF4-FFF2-40B4-BE49-F238E27FC236}">
                <a16:creationId xmlns:a16="http://schemas.microsoft.com/office/drawing/2014/main" id="{4F4437BF-96CF-47D9-36AF-352CE0A77B1F}"/>
              </a:ext>
            </a:extLst>
          </p:cNvPr>
          <p:cNvSpPr>
            <a:spLocks noGrp="1"/>
          </p:cNvSpPr>
          <p:nvPr>
            <p:ph type="sldNum" sz="quarter" idx="5"/>
          </p:nvPr>
        </p:nvSpPr>
        <p:spPr/>
        <p:txBody>
          <a:bodyPr/>
          <a:lstStyle/>
          <a:p>
            <a:fld id="{C013A6FE-5651-4CA4-8F67-576BD3BEF4C4}" type="slidenum">
              <a:rPr lang="en-NL" smtClean="0"/>
              <a:t>7</a:t>
            </a:fld>
            <a:endParaRPr lang="en-NL"/>
          </a:p>
        </p:txBody>
      </p:sp>
    </p:spTree>
    <p:extLst>
      <p:ext uri="{BB962C8B-B14F-4D97-AF65-F5344CB8AC3E}">
        <p14:creationId xmlns:p14="http://schemas.microsoft.com/office/powerpoint/2010/main" val="257267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4B869-1F77-CF2D-7DD2-06CD37C42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DAB24B-0732-7D85-E500-E9912022D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4F65F5-F454-330B-9349-3E0627494672}"/>
              </a:ext>
            </a:extLst>
          </p:cNvPr>
          <p:cNvSpPr>
            <a:spLocks noGrp="1"/>
          </p:cNvSpPr>
          <p:nvPr>
            <p:ph type="body" idx="1"/>
          </p:nvPr>
        </p:nvSpPr>
        <p:spPr/>
        <p:txBody>
          <a:bodyPr/>
          <a:lstStyle/>
          <a:p>
            <a:pPr marL="457200" lvl="1" indent="0">
              <a:buFontTx/>
              <a:buNone/>
            </a:pPr>
            <a:r>
              <a:rPr lang="en-US" b="0" u="none" dirty="0"/>
              <a:t>However, you might recall from earlier that there are some problems with this.</a:t>
            </a:r>
          </a:p>
          <a:p>
            <a:pPr marL="457200" lvl="1" indent="0">
              <a:buFontTx/>
              <a:buNone/>
            </a:pPr>
            <a:r>
              <a:rPr lang="en-US" b="0" u="none" dirty="0"/>
              <a:t>Namely that due to photon losses in fiber, as we increase the distance our entanglement generation rate will decrease exponentially</a:t>
            </a:r>
          </a:p>
          <a:p>
            <a:pPr marL="457200" lvl="1" indent="0">
              <a:buFontTx/>
              <a:buNone/>
            </a:pPr>
            <a:r>
              <a:rPr lang="en-US" b="0" u="none" dirty="0"/>
              <a:t>Here we show on the right-hand y axis the probability of a single entanglement generation attempt succeeding, and on the left hand y axis the expected time to generate an entangled pair. These are inversely related.</a:t>
            </a:r>
          </a:p>
          <a:p>
            <a:pPr marL="457200" lvl="1" indent="0">
              <a:buFontTx/>
              <a:buNone/>
            </a:pPr>
            <a:r>
              <a:rPr lang="en-US" b="0" u="none" dirty="0"/>
              <a:t>We can see that as distance increases our success probability rapidly drops to 0.</a:t>
            </a:r>
          </a:p>
          <a:p>
            <a:pPr marL="457200" lvl="1" indent="0">
              <a:buFontTx/>
              <a:buNone/>
            </a:pPr>
            <a:r>
              <a:rPr lang="en-US" b="0" u="none" dirty="0"/>
              <a:t>Even for a relatively short distance of 100km it takes around half a second to generate a single pair. Since our quantum memory lifetimes are often on the scale of </a:t>
            </a:r>
            <a:r>
              <a:rPr lang="en-US" b="0" u="none" dirty="0" err="1"/>
              <a:t>ms</a:t>
            </a:r>
            <a:r>
              <a:rPr lang="en-US" b="0" u="none" dirty="0"/>
              <a:t>, this is far too long to be useful.</a:t>
            </a:r>
          </a:p>
          <a:p>
            <a:pPr marL="457200" lvl="1" indent="0">
              <a:buFontTx/>
              <a:buNone/>
            </a:pPr>
            <a:endParaRPr lang="en-US" b="0" u="none" dirty="0"/>
          </a:p>
          <a:p>
            <a:pPr marL="457200" lvl="1" indent="0">
              <a:buFontTx/>
              <a:buNone/>
            </a:pPr>
            <a:r>
              <a:rPr lang="en-US" b="0" u="none" dirty="0"/>
              <a:t>As previously mentioned, we can mitigate this using quantum repeaters</a:t>
            </a:r>
          </a:p>
        </p:txBody>
      </p:sp>
      <p:sp>
        <p:nvSpPr>
          <p:cNvPr id="4" name="Slide Number Placeholder 3">
            <a:extLst>
              <a:ext uri="{FF2B5EF4-FFF2-40B4-BE49-F238E27FC236}">
                <a16:creationId xmlns:a16="http://schemas.microsoft.com/office/drawing/2014/main" id="{4CFD62C5-A7C1-6623-FB3C-90C0C18977A7}"/>
              </a:ext>
            </a:extLst>
          </p:cNvPr>
          <p:cNvSpPr>
            <a:spLocks noGrp="1"/>
          </p:cNvSpPr>
          <p:nvPr>
            <p:ph type="sldNum" sz="quarter" idx="5"/>
          </p:nvPr>
        </p:nvSpPr>
        <p:spPr/>
        <p:txBody>
          <a:bodyPr/>
          <a:lstStyle/>
          <a:p>
            <a:fld id="{C013A6FE-5651-4CA4-8F67-576BD3BEF4C4}" type="slidenum">
              <a:rPr lang="en-NL" smtClean="0"/>
              <a:t>8</a:t>
            </a:fld>
            <a:endParaRPr lang="en-NL"/>
          </a:p>
        </p:txBody>
      </p:sp>
    </p:spTree>
    <p:extLst>
      <p:ext uri="{BB962C8B-B14F-4D97-AF65-F5344CB8AC3E}">
        <p14:creationId xmlns:p14="http://schemas.microsoft.com/office/powerpoint/2010/main" val="2622695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53630-6C21-78A4-1F30-A1D34903D8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F3CB3-936A-1A5F-35C7-8823CA359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F13A86-2BDA-1208-218B-FA955444F5A3}"/>
              </a:ext>
            </a:extLst>
          </p:cNvPr>
          <p:cNvSpPr>
            <a:spLocks noGrp="1"/>
          </p:cNvSpPr>
          <p:nvPr>
            <p:ph type="body" idx="1"/>
          </p:nvPr>
        </p:nvSpPr>
        <p:spPr/>
        <p:txBody>
          <a:bodyPr/>
          <a:lstStyle/>
          <a:p>
            <a:pPr marL="457200" lvl="1" indent="0">
              <a:buFontTx/>
              <a:buNone/>
            </a:pPr>
            <a:r>
              <a:rPr lang="en-US" b="0" u="none" dirty="0"/>
              <a:t>As previously mentioned, we can mitigate this using quantum repeaters.</a:t>
            </a:r>
          </a:p>
          <a:p>
            <a:pPr marL="457200" lvl="1" indent="0">
              <a:buFontTx/>
              <a:buNone/>
            </a:pPr>
            <a:r>
              <a:rPr lang="en-US" b="0" u="none" dirty="0"/>
              <a:t>By chaining multiple repeaters together we can distribute entanglement over long and longer distances. </a:t>
            </a:r>
          </a:p>
          <a:p>
            <a:pPr marL="457200" lvl="1" indent="0">
              <a:buFontTx/>
              <a:buNone/>
            </a:pPr>
            <a:r>
              <a:rPr lang="en-US" b="0" u="none" dirty="0"/>
              <a:t>This forms what we call the long-distance backbone that connects our two metropolitan networks. This backbone can be 100s of kms long.</a:t>
            </a:r>
          </a:p>
          <a:p>
            <a:pPr marL="457200" lvl="1" indent="0">
              <a:buFontTx/>
              <a:buNone/>
            </a:pPr>
            <a:r>
              <a:rPr lang="en-US" b="0" u="none" dirty="0"/>
              <a:t>This forms a small network of networks, or internet.</a:t>
            </a:r>
          </a:p>
          <a:p>
            <a:pPr marL="457200" lvl="1" indent="0">
              <a:buFontTx/>
              <a:buNone/>
            </a:pPr>
            <a:endParaRPr lang="en-US" b="0" u="none"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0" u="none" dirty="0"/>
              <a:t>Finally, in order to use this network we need some way to allocate resources and control how entanglement is routed</a:t>
            </a:r>
          </a:p>
          <a:p>
            <a:pPr marL="457200" lvl="1" indent="0">
              <a:buFontTx/>
              <a:buNone/>
            </a:pPr>
            <a:endParaRPr lang="en-US" b="0" u="none" dirty="0"/>
          </a:p>
        </p:txBody>
      </p:sp>
      <p:sp>
        <p:nvSpPr>
          <p:cNvPr id="4" name="Slide Number Placeholder 3">
            <a:extLst>
              <a:ext uri="{FF2B5EF4-FFF2-40B4-BE49-F238E27FC236}">
                <a16:creationId xmlns:a16="http://schemas.microsoft.com/office/drawing/2014/main" id="{F55C5B8A-1F3D-51A6-2DC6-15CDEB6D6A81}"/>
              </a:ext>
            </a:extLst>
          </p:cNvPr>
          <p:cNvSpPr>
            <a:spLocks noGrp="1"/>
          </p:cNvSpPr>
          <p:nvPr>
            <p:ph type="sldNum" sz="quarter" idx="5"/>
          </p:nvPr>
        </p:nvSpPr>
        <p:spPr/>
        <p:txBody>
          <a:bodyPr/>
          <a:lstStyle/>
          <a:p>
            <a:fld id="{C013A6FE-5651-4CA4-8F67-576BD3BEF4C4}" type="slidenum">
              <a:rPr lang="en-NL" smtClean="0"/>
              <a:t>9</a:t>
            </a:fld>
            <a:endParaRPr lang="en-NL"/>
          </a:p>
        </p:txBody>
      </p:sp>
    </p:spTree>
    <p:extLst>
      <p:ext uri="{BB962C8B-B14F-4D97-AF65-F5344CB8AC3E}">
        <p14:creationId xmlns:p14="http://schemas.microsoft.com/office/powerpoint/2010/main" val="2692658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C742AED3-A4BA-1277-D5FD-5B081E96835A}"/>
              </a:ext>
            </a:extLst>
          </p:cNvPr>
          <p:cNvSpPr/>
          <p:nvPr userDrawn="1"/>
        </p:nvSpPr>
        <p:spPr>
          <a:xfrm>
            <a:off x="0" y="1166400"/>
            <a:ext cx="12192000" cy="4525200"/>
          </a:xfrm>
          <a:custGeom>
            <a:avLst/>
            <a:gdLst/>
            <a:ahLst/>
            <a:cxnLst/>
            <a:rect l="l" t="t" r="r" b="b"/>
            <a:pathLst>
              <a:path w="4816592" h="1743562">
                <a:moveTo>
                  <a:pt x="0" y="0"/>
                </a:moveTo>
                <a:lnTo>
                  <a:pt x="4816592" y="0"/>
                </a:lnTo>
                <a:lnTo>
                  <a:pt x="4816592" y="1743562"/>
                </a:lnTo>
                <a:lnTo>
                  <a:pt x="0" y="1743562"/>
                </a:lnTo>
                <a:close/>
              </a:path>
            </a:pathLst>
          </a:custGeom>
          <a:solidFill>
            <a:srgbClr val="23437F"/>
          </a:solidFill>
          <a:ln>
            <a:solidFill>
              <a:srgbClr val="23437F"/>
            </a:solidFill>
          </a:ln>
        </p:spPr>
        <p:txBody>
          <a:bodyPr/>
          <a:lstStyle/>
          <a:p>
            <a:endParaRPr lang="en-NL" dirty="0"/>
          </a:p>
        </p:txBody>
      </p:sp>
      <p:sp>
        <p:nvSpPr>
          <p:cNvPr id="2" name="Title 1">
            <a:extLst>
              <a:ext uri="{FF2B5EF4-FFF2-40B4-BE49-F238E27FC236}">
                <a16:creationId xmlns:a16="http://schemas.microsoft.com/office/drawing/2014/main" id="{00C17976-49C1-89E5-93EA-E9A6BB48FB18}"/>
              </a:ext>
            </a:extLst>
          </p:cNvPr>
          <p:cNvSpPr>
            <a:spLocks noGrp="1"/>
          </p:cNvSpPr>
          <p:nvPr>
            <p:ph type="ctrTitle"/>
          </p:nvPr>
        </p:nvSpPr>
        <p:spPr>
          <a:xfrm>
            <a:off x="536714" y="1413655"/>
            <a:ext cx="6535472" cy="1909763"/>
          </a:xfrm>
        </p:spPr>
        <p:txBody>
          <a:bodyPr anchor="ctr">
            <a:normAutofit/>
          </a:bodyPr>
          <a:lstStyle>
            <a:lvl1pPr algn="l">
              <a:defRPr sz="45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781AD79A-349D-83FC-2414-25E293612E33}"/>
              </a:ext>
            </a:extLst>
          </p:cNvPr>
          <p:cNvSpPr>
            <a:spLocks noGrp="1"/>
          </p:cNvSpPr>
          <p:nvPr>
            <p:ph type="subTitle" idx="1"/>
          </p:nvPr>
        </p:nvSpPr>
        <p:spPr>
          <a:xfrm>
            <a:off x="536714" y="4364566"/>
            <a:ext cx="6172200" cy="563155"/>
          </a:xfrm>
        </p:spPr>
        <p:txBody>
          <a:bodyPr/>
          <a:lstStyle>
            <a:lvl1pPr marL="0" indent="0" algn="l">
              <a:buNone/>
              <a:defRPr sz="2400" i="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NL" dirty="0"/>
          </a:p>
        </p:txBody>
      </p:sp>
      <p:pic>
        <p:nvPicPr>
          <p:cNvPr id="10" name="Picture 6">
            <a:extLst>
              <a:ext uri="{FF2B5EF4-FFF2-40B4-BE49-F238E27FC236}">
                <a16:creationId xmlns:a16="http://schemas.microsoft.com/office/drawing/2014/main" id="{CC343A75-B0F1-F2A7-D493-85D1E03C893C}"/>
              </a:ext>
            </a:extLst>
          </p:cNvPr>
          <p:cNvPicPr>
            <a:picLocks noChangeAspect="1"/>
          </p:cNvPicPr>
          <p:nvPr userDrawn="1"/>
        </p:nvPicPr>
        <p:blipFill>
          <a:blip r:embed="rId2"/>
          <a:stretch>
            <a:fillRect/>
          </a:stretch>
        </p:blipFill>
        <p:spPr>
          <a:xfrm>
            <a:off x="371062" y="6056372"/>
            <a:ext cx="3458817" cy="570287"/>
          </a:xfrm>
          <a:prstGeom prst="rect">
            <a:avLst/>
          </a:prstGeom>
        </p:spPr>
      </p:pic>
      <p:pic>
        <p:nvPicPr>
          <p:cNvPr id="11" name="Picture 5">
            <a:extLst>
              <a:ext uri="{FF2B5EF4-FFF2-40B4-BE49-F238E27FC236}">
                <a16:creationId xmlns:a16="http://schemas.microsoft.com/office/drawing/2014/main" id="{235BE0B1-4B1A-5C18-029C-DA2AAA7C26DA}"/>
              </a:ext>
            </a:extLst>
          </p:cNvPr>
          <p:cNvPicPr>
            <a:picLocks noChangeAspect="1"/>
          </p:cNvPicPr>
          <p:nvPr userDrawn="1"/>
        </p:nvPicPr>
        <p:blipFill>
          <a:blip r:embed="rId3"/>
          <a:srcRect/>
          <a:stretch>
            <a:fillRect/>
          </a:stretch>
        </p:blipFill>
        <p:spPr>
          <a:xfrm>
            <a:off x="106536" y="130281"/>
            <a:ext cx="1771960" cy="991536"/>
          </a:xfrm>
          <a:prstGeom prst="rect">
            <a:avLst/>
          </a:prstGeom>
        </p:spPr>
      </p:pic>
      <p:pic>
        <p:nvPicPr>
          <p:cNvPr id="12" name="Picture 11">
            <a:extLst>
              <a:ext uri="{FF2B5EF4-FFF2-40B4-BE49-F238E27FC236}">
                <a16:creationId xmlns:a16="http://schemas.microsoft.com/office/drawing/2014/main" id="{D1A60897-9B7B-1AA2-1210-4B06721943FC}"/>
              </a:ext>
            </a:extLst>
          </p:cNvPr>
          <p:cNvPicPr>
            <a:picLocks noChangeAspect="1"/>
          </p:cNvPicPr>
          <p:nvPr userDrawn="1"/>
        </p:nvPicPr>
        <p:blipFill>
          <a:blip r:embed="rId4"/>
          <a:srcRect/>
          <a:stretch>
            <a:fillRect/>
          </a:stretch>
        </p:blipFill>
        <p:spPr>
          <a:xfrm>
            <a:off x="4002157" y="6076997"/>
            <a:ext cx="1669774" cy="519208"/>
          </a:xfrm>
          <a:prstGeom prst="rect">
            <a:avLst/>
          </a:prstGeom>
        </p:spPr>
      </p:pic>
      <p:sp>
        <p:nvSpPr>
          <p:cNvPr id="13" name="Rectangle 12">
            <a:extLst>
              <a:ext uri="{FF2B5EF4-FFF2-40B4-BE49-F238E27FC236}">
                <a16:creationId xmlns:a16="http://schemas.microsoft.com/office/drawing/2014/main" id="{27085C3B-41CB-C381-DADA-458FE54F7A12}"/>
              </a:ext>
            </a:extLst>
          </p:cNvPr>
          <p:cNvSpPr/>
          <p:nvPr userDrawn="1"/>
        </p:nvSpPr>
        <p:spPr>
          <a:xfrm>
            <a:off x="7376985" y="1003852"/>
            <a:ext cx="4510216" cy="4860235"/>
          </a:xfrm>
          <a:prstGeom prst="rect">
            <a:avLst/>
          </a:prstGeom>
          <a:noFill/>
          <a:ln w="1270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2">
            <a:extLst>
              <a:ext uri="{FF2B5EF4-FFF2-40B4-BE49-F238E27FC236}">
                <a16:creationId xmlns:a16="http://schemas.microsoft.com/office/drawing/2014/main" id="{E76EE630-BC0A-69F0-79A3-ED4B6D1572C0}"/>
              </a:ext>
            </a:extLst>
          </p:cNvPr>
          <p:cNvPicPr>
            <a:picLocks noChangeAspect="1"/>
          </p:cNvPicPr>
          <p:nvPr userDrawn="1"/>
        </p:nvPicPr>
        <p:blipFill>
          <a:blip r:embed="rId5" cstate="print">
            <a:alphaModFix amt="5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0301608" y="4983704"/>
            <a:ext cx="2227952" cy="1552832"/>
          </a:xfrm>
          <a:prstGeom prst="rect">
            <a:avLst/>
          </a:prstGeom>
        </p:spPr>
      </p:pic>
      <p:sp>
        <p:nvSpPr>
          <p:cNvPr id="17" name="Picture Placeholder 16">
            <a:extLst>
              <a:ext uri="{FF2B5EF4-FFF2-40B4-BE49-F238E27FC236}">
                <a16:creationId xmlns:a16="http://schemas.microsoft.com/office/drawing/2014/main" id="{A618A02A-9AA1-81C2-7607-1E3BFA14777E}"/>
              </a:ext>
            </a:extLst>
          </p:cNvPr>
          <p:cNvSpPr>
            <a:spLocks noGrp="1"/>
          </p:cNvSpPr>
          <p:nvPr>
            <p:ph type="pic" sz="quarter" idx="10"/>
          </p:nvPr>
        </p:nvSpPr>
        <p:spPr>
          <a:xfrm>
            <a:off x="7475837" y="1166400"/>
            <a:ext cx="4310449" cy="4525200"/>
          </a:xfrm>
        </p:spPr>
        <p:txBody>
          <a:bodyPr/>
          <a:lstStyle/>
          <a:p>
            <a:endParaRPr lang="en-NL"/>
          </a:p>
        </p:txBody>
      </p:sp>
      <p:sp>
        <p:nvSpPr>
          <p:cNvPr id="20" name="Text Placeholder 19">
            <a:extLst>
              <a:ext uri="{FF2B5EF4-FFF2-40B4-BE49-F238E27FC236}">
                <a16:creationId xmlns:a16="http://schemas.microsoft.com/office/drawing/2014/main" id="{9C8301E4-75FA-21D5-02D0-3C19CFF720D9}"/>
              </a:ext>
            </a:extLst>
          </p:cNvPr>
          <p:cNvSpPr>
            <a:spLocks noGrp="1"/>
          </p:cNvSpPr>
          <p:nvPr>
            <p:ph type="body" sz="quarter" idx="11"/>
          </p:nvPr>
        </p:nvSpPr>
        <p:spPr>
          <a:xfrm>
            <a:off x="534072" y="5109460"/>
            <a:ext cx="6308842" cy="469192"/>
          </a:xfr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39583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4672-192D-4F8B-5098-AB6B8C34DAAB}"/>
              </a:ext>
            </a:extLst>
          </p:cNvPr>
          <p:cNvSpPr>
            <a:spLocks noGrp="1"/>
          </p:cNvSpPr>
          <p:nvPr>
            <p:ph type="title"/>
          </p:nvPr>
        </p:nvSpPr>
        <p:spPr>
          <a:xfrm>
            <a:off x="0" y="421200"/>
            <a:ext cx="8968154" cy="748800"/>
          </a:xfrm>
          <a:solidFill>
            <a:schemeClr val="accent1">
              <a:lumMod val="50000"/>
            </a:schemeClr>
          </a:solidFill>
          <a:ln>
            <a:solidFill>
              <a:srgbClr val="23437F"/>
            </a:solidFill>
          </a:ln>
        </p:spPr>
        <p:txBody>
          <a:bodyPr>
            <a:normAutofit/>
          </a:bodyPr>
          <a:lstStyle>
            <a:lvl1pPr>
              <a:defRPr sz="35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319D87E4-55AB-E667-5E6E-E3DE2F6B1A20}"/>
              </a:ext>
            </a:extLst>
          </p:cNvPr>
          <p:cNvSpPr>
            <a:spLocks noGrp="1"/>
          </p:cNvSpPr>
          <p:nvPr>
            <p:ph idx="1"/>
          </p:nvPr>
        </p:nvSpPr>
        <p:spPr/>
        <p:txBody>
          <a:bodyPr/>
          <a:lstStyle>
            <a:lvl1pPr marL="0" indent="0">
              <a:buNone/>
              <a:defRPr sz="3000">
                <a:latin typeface="Arial" panose="020B0604020202020204" pitchFamily="34" charset="0"/>
                <a:cs typeface="Arial" panose="020B0604020202020204" pitchFamily="34" charset="0"/>
              </a:defRPr>
            </a:lvl1pPr>
            <a:lvl2pPr>
              <a:defRPr sz="2800"/>
            </a:lvl2pPr>
            <a:lvl3pPr>
              <a:defRPr sz="2400"/>
            </a:lvl3pPr>
          </a:lstStyle>
          <a:p>
            <a:pPr lvl="0"/>
            <a:r>
              <a:rPr lang="en-GB" dirty="0"/>
              <a:t>Click to edit Master text styles</a:t>
            </a:r>
          </a:p>
          <a:p>
            <a:pPr lvl="1"/>
            <a:r>
              <a:rPr lang="en-GB" dirty="0"/>
              <a:t>Second level</a:t>
            </a:r>
          </a:p>
          <a:p>
            <a:pPr lvl="2"/>
            <a:r>
              <a:rPr lang="en-GB" dirty="0"/>
              <a:t>Third level</a:t>
            </a:r>
          </a:p>
        </p:txBody>
      </p:sp>
      <p:pic>
        <p:nvPicPr>
          <p:cNvPr id="7" name="Picture 9">
            <a:extLst>
              <a:ext uri="{FF2B5EF4-FFF2-40B4-BE49-F238E27FC236}">
                <a16:creationId xmlns:a16="http://schemas.microsoft.com/office/drawing/2014/main" id="{708C3E3B-720A-ADCD-B0F8-08439DB69F96}"/>
              </a:ext>
            </a:extLst>
          </p:cNvPr>
          <p:cNvPicPr>
            <a:picLocks noChangeAspect="1"/>
          </p:cNvPicPr>
          <p:nvPr userDrawn="1"/>
        </p:nvPicPr>
        <p:blipFill>
          <a:blip r:embed="rId2"/>
          <a:srcRect/>
          <a:stretch>
            <a:fillRect/>
          </a:stretch>
        </p:blipFill>
        <p:spPr>
          <a:xfrm>
            <a:off x="0" y="6179936"/>
            <a:ext cx="1322173" cy="739849"/>
          </a:xfrm>
          <a:prstGeom prst="rect">
            <a:avLst/>
          </a:prstGeom>
        </p:spPr>
      </p:pic>
      <p:pic>
        <p:nvPicPr>
          <p:cNvPr id="11" name="Picture 10">
            <a:extLst>
              <a:ext uri="{FF2B5EF4-FFF2-40B4-BE49-F238E27FC236}">
                <a16:creationId xmlns:a16="http://schemas.microsoft.com/office/drawing/2014/main" id="{BC310E94-ECB7-9845-6794-D71D0300F59E}"/>
              </a:ext>
            </a:extLst>
          </p:cNvPr>
          <p:cNvPicPr>
            <a:picLocks noChangeAspect="1"/>
          </p:cNvPicPr>
          <p:nvPr userDrawn="1"/>
        </p:nvPicPr>
        <p:blipFill>
          <a:blip r:embed="rId3"/>
          <a:srcRect/>
          <a:stretch>
            <a:fillRect/>
          </a:stretch>
        </p:blipFill>
        <p:spPr>
          <a:xfrm>
            <a:off x="8200956" y="6435336"/>
            <a:ext cx="1118830" cy="347895"/>
          </a:xfrm>
          <a:prstGeom prst="rect">
            <a:avLst/>
          </a:prstGeom>
        </p:spPr>
      </p:pic>
      <p:pic>
        <p:nvPicPr>
          <p:cNvPr id="12" name="Picture 7">
            <a:extLst>
              <a:ext uri="{FF2B5EF4-FFF2-40B4-BE49-F238E27FC236}">
                <a16:creationId xmlns:a16="http://schemas.microsoft.com/office/drawing/2014/main" id="{8D7302E9-7C10-F38F-E45B-1414F9760CAD}"/>
              </a:ext>
            </a:extLst>
          </p:cNvPr>
          <p:cNvPicPr>
            <a:picLocks noChangeAspect="1"/>
          </p:cNvPicPr>
          <p:nvPr userDrawn="1"/>
        </p:nvPicPr>
        <p:blipFill>
          <a:blip r:embed="rId4"/>
          <a:stretch>
            <a:fillRect/>
          </a:stretch>
        </p:blipFill>
        <p:spPr>
          <a:xfrm>
            <a:off x="9893832" y="6357060"/>
            <a:ext cx="2824559" cy="465665"/>
          </a:xfrm>
          <a:prstGeom prst="rect">
            <a:avLst/>
          </a:prstGeom>
        </p:spPr>
      </p:pic>
    </p:spTree>
    <p:extLst>
      <p:ext uri="{BB962C8B-B14F-4D97-AF65-F5344CB8AC3E}">
        <p14:creationId xmlns:p14="http://schemas.microsoft.com/office/powerpoint/2010/main" val="50800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ub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4672-192D-4F8B-5098-AB6B8C34DAAB}"/>
              </a:ext>
            </a:extLst>
          </p:cNvPr>
          <p:cNvSpPr>
            <a:spLocks noGrp="1"/>
          </p:cNvSpPr>
          <p:nvPr>
            <p:ph type="title"/>
          </p:nvPr>
        </p:nvSpPr>
        <p:spPr>
          <a:xfrm>
            <a:off x="3223846" y="422664"/>
            <a:ext cx="8968154" cy="748800"/>
          </a:xfrm>
          <a:solidFill>
            <a:srgbClr val="FFCC00"/>
          </a:solidFill>
        </p:spPr>
        <p:txBody>
          <a:bodyPr>
            <a:noAutofit/>
          </a:bodyPr>
          <a:lstStyle>
            <a:lvl1pPr algn="r">
              <a:defRPr sz="3500" b="1">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319D87E4-55AB-E667-5E6E-E3DE2F6B1A20}"/>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p:txBody>
      </p:sp>
      <p:pic>
        <p:nvPicPr>
          <p:cNvPr id="7" name="Picture 9">
            <a:extLst>
              <a:ext uri="{FF2B5EF4-FFF2-40B4-BE49-F238E27FC236}">
                <a16:creationId xmlns:a16="http://schemas.microsoft.com/office/drawing/2014/main" id="{708C3E3B-720A-ADCD-B0F8-08439DB69F96}"/>
              </a:ext>
            </a:extLst>
          </p:cNvPr>
          <p:cNvPicPr>
            <a:picLocks noChangeAspect="1"/>
          </p:cNvPicPr>
          <p:nvPr userDrawn="1"/>
        </p:nvPicPr>
        <p:blipFill>
          <a:blip r:embed="rId2"/>
          <a:srcRect/>
          <a:stretch>
            <a:fillRect/>
          </a:stretch>
        </p:blipFill>
        <p:spPr>
          <a:xfrm>
            <a:off x="0" y="6179936"/>
            <a:ext cx="1322173" cy="739849"/>
          </a:xfrm>
          <a:prstGeom prst="rect">
            <a:avLst/>
          </a:prstGeom>
        </p:spPr>
      </p:pic>
      <p:pic>
        <p:nvPicPr>
          <p:cNvPr id="8" name="Picture 7">
            <a:extLst>
              <a:ext uri="{FF2B5EF4-FFF2-40B4-BE49-F238E27FC236}">
                <a16:creationId xmlns:a16="http://schemas.microsoft.com/office/drawing/2014/main" id="{79AF937E-A3BA-17C0-13CA-A43FEA10CBBD}"/>
              </a:ext>
            </a:extLst>
          </p:cNvPr>
          <p:cNvPicPr>
            <a:picLocks noChangeAspect="1"/>
          </p:cNvPicPr>
          <p:nvPr userDrawn="1"/>
        </p:nvPicPr>
        <p:blipFill>
          <a:blip r:embed="rId3"/>
          <a:srcRect/>
          <a:stretch>
            <a:fillRect/>
          </a:stretch>
        </p:blipFill>
        <p:spPr>
          <a:xfrm>
            <a:off x="8200956" y="6435336"/>
            <a:ext cx="1118830" cy="347895"/>
          </a:xfrm>
          <a:prstGeom prst="rect">
            <a:avLst/>
          </a:prstGeom>
        </p:spPr>
      </p:pic>
      <p:pic>
        <p:nvPicPr>
          <p:cNvPr id="9" name="Picture 7">
            <a:extLst>
              <a:ext uri="{FF2B5EF4-FFF2-40B4-BE49-F238E27FC236}">
                <a16:creationId xmlns:a16="http://schemas.microsoft.com/office/drawing/2014/main" id="{EA25F39F-5473-21B7-33D4-46DF37C774C6}"/>
              </a:ext>
            </a:extLst>
          </p:cNvPr>
          <p:cNvPicPr>
            <a:picLocks noChangeAspect="1"/>
          </p:cNvPicPr>
          <p:nvPr userDrawn="1"/>
        </p:nvPicPr>
        <p:blipFill>
          <a:blip r:embed="rId4"/>
          <a:stretch>
            <a:fillRect/>
          </a:stretch>
        </p:blipFill>
        <p:spPr>
          <a:xfrm>
            <a:off x="9893832" y="6357060"/>
            <a:ext cx="2824559" cy="465665"/>
          </a:xfrm>
          <a:prstGeom prst="rect">
            <a:avLst/>
          </a:prstGeom>
        </p:spPr>
      </p:pic>
    </p:spTree>
    <p:extLst>
      <p:ext uri="{BB962C8B-B14F-4D97-AF65-F5344CB8AC3E}">
        <p14:creationId xmlns:p14="http://schemas.microsoft.com/office/powerpoint/2010/main" val="3361180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41D4BEE-588E-3C18-A82F-0D4A4F1F4BD6}"/>
              </a:ext>
            </a:extLst>
          </p:cNvPr>
          <p:cNvSpPr/>
          <p:nvPr userDrawn="1"/>
        </p:nvSpPr>
        <p:spPr>
          <a:xfrm>
            <a:off x="0" y="1166400"/>
            <a:ext cx="12192000" cy="4525200"/>
          </a:xfrm>
          <a:custGeom>
            <a:avLst/>
            <a:gdLst/>
            <a:ahLst/>
            <a:cxnLst/>
            <a:rect l="l" t="t" r="r" b="b"/>
            <a:pathLst>
              <a:path w="4816592" h="1743562">
                <a:moveTo>
                  <a:pt x="0" y="0"/>
                </a:moveTo>
                <a:lnTo>
                  <a:pt x="4816592" y="0"/>
                </a:lnTo>
                <a:lnTo>
                  <a:pt x="4816592" y="1743562"/>
                </a:lnTo>
                <a:lnTo>
                  <a:pt x="0" y="1743562"/>
                </a:lnTo>
                <a:close/>
              </a:path>
            </a:pathLst>
          </a:custGeom>
          <a:solidFill>
            <a:srgbClr val="23437F"/>
          </a:solidFill>
          <a:ln>
            <a:solidFill>
              <a:srgbClr val="23437F"/>
            </a:solidFill>
          </a:ln>
        </p:spPr>
        <p:txBody>
          <a:bodyPr/>
          <a:lstStyle/>
          <a:p>
            <a:endParaRPr lang="en-NL" dirty="0"/>
          </a:p>
        </p:txBody>
      </p:sp>
      <p:sp>
        <p:nvSpPr>
          <p:cNvPr id="10" name="Text Placeholder 9">
            <a:extLst>
              <a:ext uri="{FF2B5EF4-FFF2-40B4-BE49-F238E27FC236}">
                <a16:creationId xmlns:a16="http://schemas.microsoft.com/office/drawing/2014/main" id="{0D2A2DD0-581A-02B9-6E1A-06714661A76B}"/>
              </a:ext>
            </a:extLst>
          </p:cNvPr>
          <p:cNvSpPr>
            <a:spLocks noGrp="1"/>
          </p:cNvSpPr>
          <p:nvPr>
            <p:ph type="body" sz="quarter" idx="10"/>
          </p:nvPr>
        </p:nvSpPr>
        <p:spPr>
          <a:xfrm>
            <a:off x="1749563" y="1828731"/>
            <a:ext cx="8414855" cy="914400"/>
          </a:xfrm>
        </p:spPr>
        <p:txBody>
          <a:bodyPr>
            <a:noAutofit/>
          </a:bodyPr>
          <a:lstStyle>
            <a:lvl1pPr marL="0" indent="0" algn="ctr">
              <a:buNone/>
              <a:defRPr sz="5000">
                <a:solidFill>
                  <a:schemeClr val="bg1"/>
                </a:solidFill>
              </a:defRPr>
            </a:lvl1pPr>
          </a:lstStyle>
          <a:p>
            <a:pPr lvl="0"/>
            <a:r>
              <a:rPr lang="en-GB" dirty="0"/>
              <a:t>Click to edit Master text styles</a:t>
            </a:r>
          </a:p>
        </p:txBody>
      </p:sp>
      <p:sp>
        <p:nvSpPr>
          <p:cNvPr id="12" name="Text Placeholder 11">
            <a:extLst>
              <a:ext uri="{FF2B5EF4-FFF2-40B4-BE49-F238E27FC236}">
                <a16:creationId xmlns:a16="http://schemas.microsoft.com/office/drawing/2014/main" id="{940CB606-7841-F745-6120-E75A51F9D236}"/>
              </a:ext>
            </a:extLst>
          </p:cNvPr>
          <p:cNvSpPr>
            <a:spLocks noGrp="1"/>
          </p:cNvSpPr>
          <p:nvPr>
            <p:ph type="body" sz="quarter" idx="11"/>
          </p:nvPr>
        </p:nvSpPr>
        <p:spPr>
          <a:xfrm>
            <a:off x="3180970" y="4127640"/>
            <a:ext cx="5552039" cy="914400"/>
          </a:xfrm>
        </p:spPr>
        <p:txBody>
          <a:bodyPr/>
          <a:lstStyle>
            <a:lvl1pPr marL="0" indent="0" algn="ctr">
              <a:buNone/>
              <a:defRPr>
                <a:solidFill>
                  <a:schemeClr val="bg1"/>
                </a:solidFill>
              </a:defRPr>
            </a:lvl1pPr>
          </a:lstStyle>
          <a:p>
            <a:pPr lvl="0"/>
            <a:r>
              <a:rPr lang="en-GB" dirty="0"/>
              <a:t>Click to edit Master text styles</a:t>
            </a:r>
          </a:p>
        </p:txBody>
      </p:sp>
      <p:pic>
        <p:nvPicPr>
          <p:cNvPr id="13" name="Picture 6">
            <a:extLst>
              <a:ext uri="{FF2B5EF4-FFF2-40B4-BE49-F238E27FC236}">
                <a16:creationId xmlns:a16="http://schemas.microsoft.com/office/drawing/2014/main" id="{8829600B-C6DB-F026-D865-5FE3B28CA31F}"/>
              </a:ext>
            </a:extLst>
          </p:cNvPr>
          <p:cNvPicPr>
            <a:picLocks noChangeAspect="1"/>
          </p:cNvPicPr>
          <p:nvPr userDrawn="1"/>
        </p:nvPicPr>
        <p:blipFill>
          <a:blip r:embed="rId2"/>
          <a:stretch>
            <a:fillRect/>
          </a:stretch>
        </p:blipFill>
        <p:spPr>
          <a:xfrm>
            <a:off x="6652592" y="6082876"/>
            <a:ext cx="3458817" cy="570287"/>
          </a:xfrm>
          <a:prstGeom prst="rect">
            <a:avLst/>
          </a:prstGeom>
        </p:spPr>
      </p:pic>
      <p:pic>
        <p:nvPicPr>
          <p:cNvPr id="14" name="Picture 5">
            <a:extLst>
              <a:ext uri="{FF2B5EF4-FFF2-40B4-BE49-F238E27FC236}">
                <a16:creationId xmlns:a16="http://schemas.microsoft.com/office/drawing/2014/main" id="{BEFE9D96-8F9B-D324-3CDF-4224164377D3}"/>
              </a:ext>
            </a:extLst>
          </p:cNvPr>
          <p:cNvPicPr>
            <a:picLocks noChangeAspect="1"/>
          </p:cNvPicPr>
          <p:nvPr userDrawn="1"/>
        </p:nvPicPr>
        <p:blipFill>
          <a:blip r:embed="rId3"/>
          <a:srcRect/>
          <a:stretch>
            <a:fillRect/>
          </a:stretch>
        </p:blipFill>
        <p:spPr>
          <a:xfrm>
            <a:off x="308631" y="5858163"/>
            <a:ext cx="1771960" cy="991536"/>
          </a:xfrm>
          <a:prstGeom prst="rect">
            <a:avLst/>
          </a:prstGeom>
        </p:spPr>
      </p:pic>
      <p:pic>
        <p:nvPicPr>
          <p:cNvPr id="15" name="Picture 14">
            <a:extLst>
              <a:ext uri="{FF2B5EF4-FFF2-40B4-BE49-F238E27FC236}">
                <a16:creationId xmlns:a16="http://schemas.microsoft.com/office/drawing/2014/main" id="{BD6C7D38-4E2B-34A6-DD91-9BA13B340B02}"/>
              </a:ext>
            </a:extLst>
          </p:cNvPr>
          <p:cNvPicPr>
            <a:picLocks noChangeAspect="1"/>
          </p:cNvPicPr>
          <p:nvPr userDrawn="1"/>
        </p:nvPicPr>
        <p:blipFill>
          <a:blip r:embed="rId4"/>
          <a:srcRect/>
          <a:stretch>
            <a:fillRect/>
          </a:stretch>
        </p:blipFill>
        <p:spPr>
          <a:xfrm>
            <a:off x="10283687" y="6103501"/>
            <a:ext cx="1669774" cy="519208"/>
          </a:xfrm>
          <a:prstGeom prst="rect">
            <a:avLst/>
          </a:prstGeom>
        </p:spPr>
      </p:pic>
    </p:spTree>
    <p:extLst>
      <p:ext uri="{BB962C8B-B14F-4D97-AF65-F5344CB8AC3E}">
        <p14:creationId xmlns:p14="http://schemas.microsoft.com/office/powerpoint/2010/main" val="18971567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C65C9C-8E6B-1080-969A-B00199350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B1A9860D-BF3F-A81A-41B1-94E45AB67A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8B998AB3-514C-DFD9-4FA9-1AB54BD049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2C133-658C-DC40-9DF8-75997677125E}" type="datetimeFigureOut">
              <a:rPr lang="en-NL" smtClean="0"/>
              <a:t>19/11/2025</a:t>
            </a:fld>
            <a:endParaRPr lang="en-NL"/>
          </a:p>
        </p:txBody>
      </p:sp>
      <p:sp>
        <p:nvSpPr>
          <p:cNvPr id="5" name="Footer Placeholder 4">
            <a:extLst>
              <a:ext uri="{FF2B5EF4-FFF2-40B4-BE49-F238E27FC236}">
                <a16:creationId xmlns:a16="http://schemas.microsoft.com/office/drawing/2014/main" id="{EA6DE85A-11A6-8AEC-A2D6-7C75B2F887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DB622F93-5CBD-B59D-0500-E550A01975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D9E99-5A3B-404A-AEED-BCB402470C28}" type="slidenum">
              <a:rPr lang="en-NL" smtClean="0"/>
              <a:t>‹#›</a:t>
            </a:fld>
            <a:endParaRPr lang="en-NL"/>
          </a:p>
        </p:txBody>
      </p:sp>
    </p:spTree>
    <p:extLst>
      <p:ext uri="{BB962C8B-B14F-4D97-AF65-F5344CB8AC3E}">
        <p14:creationId xmlns:p14="http://schemas.microsoft.com/office/powerpoint/2010/main" val="2528393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3.svg"/><Relationship Id="rId3" Type="http://schemas.openxmlformats.org/officeDocument/2006/relationships/image" Target="../media/image6.jpg"/><Relationship Id="rId7" Type="http://schemas.openxmlformats.org/officeDocument/2006/relationships/image" Target="../media/image15.svg"/><Relationship Id="rId12"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8.svg"/><Relationship Id="rId5" Type="http://schemas.openxmlformats.org/officeDocument/2006/relationships/image" Target="../media/image11.svg"/><Relationship Id="rId10" Type="http://schemas.openxmlformats.org/officeDocument/2006/relationships/image" Target="../media/image27.png"/><Relationship Id="rId4" Type="http://schemas.openxmlformats.org/officeDocument/2006/relationships/image" Target="../media/image10.png"/><Relationship Id="rId9" Type="http://schemas.openxmlformats.org/officeDocument/2006/relationships/image" Target="../media/image21.sv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1.svg"/><Relationship Id="rId3" Type="http://schemas.openxmlformats.org/officeDocument/2006/relationships/image" Target="../media/image6.jp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33.svg"/><Relationship Id="rId5" Type="http://schemas.openxmlformats.org/officeDocument/2006/relationships/image" Target="../media/image11.svg"/><Relationship Id="rId15" Type="http://schemas.openxmlformats.org/officeDocument/2006/relationships/image" Target="../media/image35.svg"/><Relationship Id="rId10" Type="http://schemas.openxmlformats.org/officeDocument/2006/relationships/image" Target="../media/image32.png"/><Relationship Id="rId4" Type="http://schemas.openxmlformats.org/officeDocument/2006/relationships/image" Target="../media/image10.png"/><Relationship Id="rId9" Type="http://schemas.openxmlformats.org/officeDocument/2006/relationships/image" Target="../media/image28.sv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customXml" Target="../ink/ink3.xml"/><Relationship Id="rId26" Type="http://schemas.openxmlformats.org/officeDocument/2006/relationships/customXml" Target="../ink/ink9.xml"/><Relationship Id="rId3" Type="http://schemas.microsoft.com/office/2018/10/relationships/comments" Target="../comments/modernComment_164_E590C4DF.xml"/><Relationship Id="rId21" Type="http://schemas.openxmlformats.org/officeDocument/2006/relationships/customXml" Target="../ink/ink6.xml"/><Relationship Id="rId7" Type="http://schemas.openxmlformats.org/officeDocument/2006/relationships/image" Target="../media/image14.png"/><Relationship Id="rId12" Type="http://schemas.openxmlformats.org/officeDocument/2006/relationships/image" Target="../media/image33.svg"/><Relationship Id="rId17" Type="http://schemas.openxmlformats.org/officeDocument/2006/relationships/customXml" Target="../ink/ink2.xml"/><Relationship Id="rId25" Type="http://schemas.openxmlformats.org/officeDocument/2006/relationships/image" Target="../media/image50.png"/><Relationship Id="rId33" Type="http://schemas.openxmlformats.org/officeDocument/2006/relationships/image" Target="../media/image45.png"/><Relationship Id="rId2" Type="http://schemas.openxmlformats.org/officeDocument/2006/relationships/notesSlide" Target="../notesSlides/notesSlide12.xml"/><Relationship Id="rId16" Type="http://schemas.openxmlformats.org/officeDocument/2006/relationships/image" Target="../media/image480.png"/><Relationship Id="rId20" Type="http://schemas.openxmlformats.org/officeDocument/2006/relationships/customXml" Target="../ink/ink5.xml"/><Relationship Id="rId29"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32.png"/><Relationship Id="rId24" Type="http://schemas.openxmlformats.org/officeDocument/2006/relationships/customXml" Target="../ink/ink8.xml"/><Relationship Id="rId32" Type="http://schemas.openxmlformats.org/officeDocument/2006/relationships/customXml" Target="../ink/ink12.xml"/><Relationship Id="rId5" Type="http://schemas.openxmlformats.org/officeDocument/2006/relationships/image" Target="../media/image10.png"/><Relationship Id="rId15" Type="http://schemas.openxmlformats.org/officeDocument/2006/relationships/customXml" Target="../ink/ink1.xml"/><Relationship Id="rId23" Type="http://schemas.openxmlformats.org/officeDocument/2006/relationships/image" Target="../media/image490.png"/><Relationship Id="rId28" Type="http://schemas.openxmlformats.org/officeDocument/2006/relationships/customXml" Target="../ink/ink10.xml"/><Relationship Id="rId10" Type="http://schemas.openxmlformats.org/officeDocument/2006/relationships/image" Target="../media/image28.svg"/><Relationship Id="rId19" Type="http://schemas.openxmlformats.org/officeDocument/2006/relationships/customXml" Target="../ink/ink4.xml"/><Relationship Id="rId31" Type="http://schemas.openxmlformats.org/officeDocument/2006/relationships/image" Target="../media/image53.png"/><Relationship Id="rId4" Type="http://schemas.openxmlformats.org/officeDocument/2006/relationships/image" Target="../media/image6.jpg"/><Relationship Id="rId9" Type="http://schemas.openxmlformats.org/officeDocument/2006/relationships/image" Target="../media/image27.png"/><Relationship Id="rId14" Type="http://schemas.openxmlformats.org/officeDocument/2006/relationships/image" Target="../media/image21.svg"/><Relationship Id="rId22" Type="http://schemas.openxmlformats.org/officeDocument/2006/relationships/customXml" Target="../ink/ink7.xml"/><Relationship Id="rId27" Type="http://schemas.openxmlformats.org/officeDocument/2006/relationships/image" Target="../media/image51.png"/><Relationship Id="rId30" Type="http://schemas.openxmlformats.org/officeDocument/2006/relationships/customXml" Target="../ink/ink11.xml"/><Relationship Id="rId8" Type="http://schemas.openxmlformats.org/officeDocument/2006/relationships/image" Target="../media/image15.svg"/></Relationships>
</file>

<file path=ppt/slides/_rels/slide13.xml.rels><?xml version="1.0" encoding="UTF-8" standalone="yes"?>
<Relationships xmlns="http://schemas.openxmlformats.org/package/2006/relationships"><Relationship Id="rId39" Type="http://schemas.openxmlformats.org/officeDocument/2006/relationships/image" Target="../media/image33.svg"/><Relationship Id="rId34" Type="http://schemas.openxmlformats.org/officeDocument/2006/relationships/image" Target="../media/image14.png"/><Relationship Id="rId42" Type="http://schemas.openxmlformats.org/officeDocument/2006/relationships/customXml" Target="../ink/ink17.xml"/><Relationship Id="rId47" Type="http://schemas.openxmlformats.org/officeDocument/2006/relationships/customXml" Target="../ink/ink21.xml"/><Relationship Id="rId50" Type="http://schemas.openxmlformats.org/officeDocument/2006/relationships/image" Target="../media/image38.png"/><Relationship Id="rId55" Type="http://schemas.openxmlformats.org/officeDocument/2006/relationships/customXml" Target="../ink/ink27.xml"/><Relationship Id="rId33" Type="http://schemas.openxmlformats.org/officeDocument/2006/relationships/image" Target="../media/image36.png"/><Relationship Id="rId38" Type="http://schemas.openxmlformats.org/officeDocument/2006/relationships/image" Target="../media/image32.png"/><Relationship Id="rId46" Type="http://schemas.openxmlformats.org/officeDocument/2006/relationships/customXml" Target="../ink/ink20.xml"/><Relationship Id="rId2" Type="http://schemas.openxmlformats.org/officeDocument/2006/relationships/notesSlide" Target="../notesSlides/notesSlide13.xml"/><Relationship Id="rId29" Type="http://schemas.openxmlformats.org/officeDocument/2006/relationships/image" Target="../media/image52.png"/><Relationship Id="rId41" Type="http://schemas.openxmlformats.org/officeDocument/2006/relationships/image" Target="../media/image21.svg"/><Relationship Id="rId54" Type="http://schemas.openxmlformats.org/officeDocument/2006/relationships/customXml" Target="../ink/ink26.xml"/><Relationship Id="rId1" Type="http://schemas.openxmlformats.org/officeDocument/2006/relationships/slideLayout" Target="../slideLayouts/slideLayout2.xml"/><Relationship Id="rId6" Type="http://schemas.openxmlformats.org/officeDocument/2006/relationships/customXml" Target="../ink/ink13.xml"/><Relationship Id="rId32" Type="http://schemas.openxmlformats.org/officeDocument/2006/relationships/customXml" Target="../ink/ink16.xml"/><Relationship Id="rId37" Type="http://schemas.openxmlformats.org/officeDocument/2006/relationships/image" Target="../media/image28.svg"/><Relationship Id="rId40" Type="http://schemas.openxmlformats.org/officeDocument/2006/relationships/image" Target="../media/image20.png"/><Relationship Id="rId45" Type="http://schemas.openxmlformats.org/officeDocument/2006/relationships/customXml" Target="../ink/ink19.xml"/><Relationship Id="rId53" Type="http://schemas.openxmlformats.org/officeDocument/2006/relationships/customXml" Target="../ink/ink25.xml"/><Relationship Id="rId58" Type="http://schemas.openxmlformats.org/officeDocument/2006/relationships/image" Target="../media/image41.png"/><Relationship Id="rId5" Type="http://schemas.openxmlformats.org/officeDocument/2006/relationships/image" Target="../media/image11.svg"/><Relationship Id="rId28" Type="http://schemas.openxmlformats.org/officeDocument/2006/relationships/customXml" Target="../ink/ink14.xml"/><Relationship Id="rId36" Type="http://schemas.openxmlformats.org/officeDocument/2006/relationships/image" Target="../media/image27.png"/><Relationship Id="rId49" Type="http://schemas.openxmlformats.org/officeDocument/2006/relationships/customXml" Target="../ink/ink23.xml"/><Relationship Id="rId57" Type="http://schemas.openxmlformats.org/officeDocument/2006/relationships/customXml" Target="../ink/ink28.xml"/><Relationship Id="rId31" Type="http://schemas.openxmlformats.org/officeDocument/2006/relationships/image" Target="../media/image35.png"/><Relationship Id="rId44" Type="http://schemas.openxmlformats.org/officeDocument/2006/relationships/customXml" Target="../ink/ink18.xml"/><Relationship Id="rId52" Type="http://schemas.openxmlformats.org/officeDocument/2006/relationships/image" Target="../media/image39.png"/><Relationship Id="rId4" Type="http://schemas.openxmlformats.org/officeDocument/2006/relationships/image" Target="../media/image10.png"/><Relationship Id="rId27" Type="http://schemas.openxmlformats.org/officeDocument/2006/relationships/image" Target="../media/image51.png"/><Relationship Id="rId30" Type="http://schemas.openxmlformats.org/officeDocument/2006/relationships/customXml" Target="../ink/ink15.xml"/><Relationship Id="rId35" Type="http://schemas.openxmlformats.org/officeDocument/2006/relationships/image" Target="../media/image15.svg"/><Relationship Id="rId43" Type="http://schemas.openxmlformats.org/officeDocument/2006/relationships/image" Target="../media/image37.png"/><Relationship Id="rId48" Type="http://schemas.openxmlformats.org/officeDocument/2006/relationships/customXml" Target="../ink/ink22.xml"/><Relationship Id="rId56" Type="http://schemas.openxmlformats.org/officeDocument/2006/relationships/image" Target="../media/image40.png"/><Relationship Id="rId51" Type="http://schemas.openxmlformats.org/officeDocument/2006/relationships/customXml" Target="../ink/ink24.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4.png"/><Relationship Id="rId3" Type="http://schemas.openxmlformats.org/officeDocument/2006/relationships/image" Target="../media/image6.jpg"/><Relationship Id="rId7" Type="http://schemas.openxmlformats.org/officeDocument/2006/relationships/image" Target="../media/image43.png"/><Relationship Id="rId12"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8.png"/><Relationship Id="rId5" Type="http://schemas.openxmlformats.org/officeDocument/2006/relationships/image" Target="../media/image11.svg"/><Relationship Id="rId10" Type="http://schemas.openxmlformats.org/officeDocument/2006/relationships/image" Target="../media/image47.png"/><Relationship Id="rId4" Type="http://schemas.openxmlformats.org/officeDocument/2006/relationships/image" Target="../media/image10.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3" Type="http://schemas.microsoft.com/office/2018/10/relationships/comments" Target="../comments/modernComment_165_97662158.xml"/><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jpg"/><Relationship Id="rId9" Type="http://schemas.openxmlformats.org/officeDocument/2006/relationships/image" Target="../media/image460.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59.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18/10/relationships/comments" Target="../comments/modernComment_152_32B5E744.xml"/><Relationship Id="rId7"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61.png"/><Relationship Id="rId4" Type="http://schemas.openxmlformats.org/officeDocument/2006/relationships/image" Target="../media/image6.jpg"/><Relationship Id="rId9"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jp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11.svg"/><Relationship Id="rId10" Type="http://schemas.openxmlformats.org/officeDocument/2006/relationships/image" Target="../media/image67.png"/><Relationship Id="rId4" Type="http://schemas.openxmlformats.org/officeDocument/2006/relationships/image" Target="../media/image10.png"/><Relationship Id="rId9" Type="http://schemas.openxmlformats.org/officeDocument/2006/relationships/image" Target="../media/image66.png"/></Relationships>
</file>

<file path=ppt/slides/_rels/slide21.xml.rels><?xml version="1.0" encoding="UTF-8" standalone="yes"?>
<Relationships xmlns="http://schemas.openxmlformats.org/package/2006/relationships"><Relationship Id="rId8" Type="http://schemas.openxmlformats.org/officeDocument/2006/relationships/image" Target="../media/image651.png"/><Relationship Id="rId13" Type="http://schemas.openxmlformats.org/officeDocument/2006/relationships/image" Target="../media/image701.png"/><Relationship Id="rId18" Type="http://schemas.openxmlformats.org/officeDocument/2006/relationships/image" Target="../media/image75.png"/><Relationship Id="rId3" Type="http://schemas.openxmlformats.org/officeDocument/2006/relationships/image" Target="../media/image63.png"/><Relationship Id="rId7" Type="http://schemas.openxmlformats.org/officeDocument/2006/relationships/image" Target="../media/image641.png"/><Relationship Id="rId12" Type="http://schemas.openxmlformats.org/officeDocument/2006/relationships/image" Target="../media/image691.png"/><Relationship Id="rId17" Type="http://schemas.openxmlformats.org/officeDocument/2006/relationships/image" Target="../media/image74.png"/><Relationship Id="rId2" Type="http://schemas.openxmlformats.org/officeDocument/2006/relationships/notesSlide" Target="../notesSlides/notesSlide21.xml"/><Relationship Id="rId16"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681.png"/><Relationship Id="rId5" Type="http://schemas.openxmlformats.org/officeDocument/2006/relationships/image" Target="../media/image10.png"/><Relationship Id="rId15" Type="http://schemas.openxmlformats.org/officeDocument/2006/relationships/image" Target="../media/image72.png"/><Relationship Id="rId10" Type="http://schemas.openxmlformats.org/officeDocument/2006/relationships/image" Target="../media/image671.png"/><Relationship Id="rId19" Type="http://schemas.openxmlformats.org/officeDocument/2006/relationships/image" Target="../media/image76.png"/><Relationship Id="rId4" Type="http://schemas.openxmlformats.org/officeDocument/2006/relationships/image" Target="../media/image6.jpg"/><Relationship Id="rId9" Type="http://schemas.openxmlformats.org/officeDocument/2006/relationships/image" Target="../media/image661.png"/><Relationship Id="rId14" Type="http://schemas.openxmlformats.org/officeDocument/2006/relationships/image" Target="../media/image71.png"/></Relationships>
</file>

<file path=ppt/slides/_rels/slide22.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701.png"/><Relationship Id="rId18" Type="http://schemas.openxmlformats.org/officeDocument/2006/relationships/image" Target="../media/image75.png"/><Relationship Id="rId3" Type="http://schemas.openxmlformats.org/officeDocument/2006/relationships/image" Target="../media/image63.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74.png"/><Relationship Id="rId2" Type="http://schemas.openxmlformats.org/officeDocument/2006/relationships/notesSlide" Target="../notesSlides/notesSlide22.xml"/><Relationship Id="rId16"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81.png"/><Relationship Id="rId5" Type="http://schemas.openxmlformats.org/officeDocument/2006/relationships/image" Target="../media/image10.png"/><Relationship Id="rId15" Type="http://schemas.openxmlformats.org/officeDocument/2006/relationships/image" Target="../media/image72.png"/><Relationship Id="rId10" Type="http://schemas.openxmlformats.org/officeDocument/2006/relationships/image" Target="../media/image80.png"/><Relationship Id="rId4" Type="http://schemas.openxmlformats.org/officeDocument/2006/relationships/image" Target="../media/image6.jpg"/><Relationship Id="rId9" Type="http://schemas.openxmlformats.org/officeDocument/2006/relationships/image" Target="../media/image79.png"/><Relationship Id="rId14" Type="http://schemas.openxmlformats.org/officeDocument/2006/relationships/image" Target="../media/image71.png"/></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3" Type="http://schemas.openxmlformats.org/officeDocument/2006/relationships/image" Target="../media/image6.jpg"/><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 Type="http://schemas.openxmlformats.org/officeDocument/2006/relationships/notesSlide" Target="../notesSlides/notesSlide23.xml"/><Relationship Id="rId16"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NULL"/><Relationship Id="rId5" Type="http://schemas.openxmlformats.org/officeDocument/2006/relationships/image" Target="../media/image11.svg"/><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media/image10.png"/><Relationship Id="rId9" Type="http://schemas.openxmlformats.org/officeDocument/2006/relationships/image" Target="NULL"/><Relationship Id="rId14" Type="http://schemas.openxmlformats.org/officeDocument/2006/relationships/image" Target="NULL"/></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18/10/relationships/comments" Target="../comments/modernComment_16A_8A05D644.xml"/><Relationship Id="rId7" Type="http://schemas.openxmlformats.org/officeDocument/2006/relationships/hyperlink" Target="https://github.com/QuTech-Delft/qoala-si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35.svg"/><Relationship Id="rId5" Type="http://schemas.openxmlformats.org/officeDocument/2006/relationships/image" Target="../media/image10.png"/><Relationship Id="rId10" Type="http://schemas.openxmlformats.org/officeDocument/2006/relationships/image" Target="../media/image34.png"/><Relationship Id="rId4" Type="http://schemas.openxmlformats.org/officeDocument/2006/relationships/image" Target="../media/image6.jpg"/><Relationship Id="rId9" Type="http://schemas.openxmlformats.org/officeDocument/2006/relationships/image" Target="../media/image15.svg"/></Relationships>
</file>

<file path=ppt/slides/_rels/slide25.xml.rels><?xml version="1.0" encoding="UTF-8" standalone="yes"?>
<Relationships xmlns="http://schemas.openxmlformats.org/package/2006/relationships"><Relationship Id="rId3" Type="http://schemas.microsoft.com/office/2018/10/relationships/comments" Target="../comments/modernComment_14C_729A5D52.xml"/><Relationship Id="rId7" Type="http://schemas.openxmlformats.org/officeDocument/2006/relationships/image" Target="../media/image8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1.svg"/><Relationship Id="rId10" Type="http://schemas.openxmlformats.org/officeDocument/2006/relationships/image" Target="../media/image18.png"/><Relationship Id="rId4" Type="http://schemas.openxmlformats.org/officeDocument/2006/relationships/image" Target="../media/image10.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jpg"/><Relationship Id="rId7"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svg"/><Relationship Id="rId10"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svg"/><Relationship Id="rId3" Type="http://schemas.openxmlformats.org/officeDocument/2006/relationships/image" Target="../media/image6.jpg"/><Relationship Id="rId7" Type="http://schemas.openxmlformats.org/officeDocument/2006/relationships/image" Target="../media/image15.sv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1.svg"/><Relationship Id="rId5" Type="http://schemas.openxmlformats.org/officeDocument/2006/relationships/image" Target="../media/image11.svg"/><Relationship Id="rId10"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6.jpg"/><Relationship Id="rId7" Type="http://schemas.openxmlformats.org/officeDocument/2006/relationships/image" Target="../media/image15.svg"/><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1.svg"/><Relationship Id="rId5" Type="http://schemas.openxmlformats.org/officeDocument/2006/relationships/image" Target="../media/image11.svg"/><Relationship Id="rId15" Type="http://schemas.openxmlformats.org/officeDocument/2006/relationships/image" Target="../media/image26.svg"/><Relationship Id="rId10"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24.sv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6.jpg"/><Relationship Id="rId7" Type="http://schemas.openxmlformats.org/officeDocument/2006/relationships/image" Target="../media/image15.sv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1.svg"/><Relationship Id="rId5" Type="http://schemas.openxmlformats.org/officeDocument/2006/relationships/image" Target="../media/image11.svg"/><Relationship Id="rId15" Type="http://schemas.openxmlformats.org/officeDocument/2006/relationships/image" Target="../media/image26.svg"/><Relationship Id="rId10"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24.svg"/><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jpg"/><Relationship Id="rId7" Type="http://schemas.openxmlformats.org/officeDocument/2006/relationships/image" Target="../media/image30.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1.svg"/><Relationship Id="rId10" Type="http://schemas.openxmlformats.org/officeDocument/2006/relationships/image" Target="../media/image28.svg"/><Relationship Id="rId4" Type="http://schemas.openxmlformats.org/officeDocument/2006/relationships/image" Target="../media/image10.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3.svg"/><Relationship Id="rId3" Type="http://schemas.openxmlformats.org/officeDocument/2006/relationships/image" Target="../media/image6.jpg"/><Relationship Id="rId7" Type="http://schemas.openxmlformats.org/officeDocument/2006/relationships/image" Target="../media/image15.svg"/><Relationship Id="rId12"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8.svg"/><Relationship Id="rId5" Type="http://schemas.openxmlformats.org/officeDocument/2006/relationships/image" Target="../media/image11.svg"/><Relationship Id="rId10" Type="http://schemas.openxmlformats.org/officeDocument/2006/relationships/image" Target="../media/image27.png"/><Relationship Id="rId4" Type="http://schemas.openxmlformats.org/officeDocument/2006/relationships/image" Target="../media/image10.png"/><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82;p16">
            <a:extLst>
              <a:ext uri="{FF2B5EF4-FFF2-40B4-BE49-F238E27FC236}">
                <a16:creationId xmlns:a16="http://schemas.microsoft.com/office/drawing/2014/main" id="{1CB7499B-9094-4FB8-50EB-A4C9B665C5A2}"/>
              </a:ext>
            </a:extLst>
          </p:cNvPr>
          <p:cNvPicPr preferRelativeResize="0"/>
          <p:nvPr/>
        </p:nvPicPr>
        <p:blipFill>
          <a:blip r:embed="rId3">
            <a:alphaModFix/>
          </a:blip>
          <a:srcRect b="13139"/>
          <a:stretch>
            <a:fillRect/>
          </a:stretch>
        </p:blipFill>
        <p:spPr>
          <a:xfrm>
            <a:off x="6206518" y="5961594"/>
            <a:ext cx="1978000" cy="853375"/>
          </a:xfrm>
          <a:prstGeom prst="rect">
            <a:avLst/>
          </a:prstGeom>
          <a:noFill/>
          <a:ln>
            <a:noFill/>
          </a:ln>
        </p:spPr>
      </p:pic>
      <p:sp>
        <p:nvSpPr>
          <p:cNvPr id="2" name="Title 1">
            <a:extLst>
              <a:ext uri="{FF2B5EF4-FFF2-40B4-BE49-F238E27FC236}">
                <a16:creationId xmlns:a16="http://schemas.microsoft.com/office/drawing/2014/main" id="{1FE2DD35-1A6D-17A6-A5BB-8320A9C408D3}"/>
              </a:ext>
            </a:extLst>
          </p:cNvPr>
          <p:cNvSpPr>
            <a:spLocks noGrp="1"/>
          </p:cNvSpPr>
          <p:nvPr>
            <p:ph type="ctrTitle"/>
          </p:nvPr>
        </p:nvSpPr>
        <p:spPr>
          <a:xfrm>
            <a:off x="250370" y="1643453"/>
            <a:ext cx="6535472" cy="2769172"/>
          </a:xfrm>
        </p:spPr>
        <p:txBody>
          <a:bodyPr>
            <a:normAutofit/>
          </a:bodyPr>
          <a:lstStyle/>
          <a:p>
            <a:pPr algn="ctr"/>
            <a:r>
              <a:rPr lang="en-US" sz="3200" dirty="0"/>
              <a:t>A Gentle Introduction to Quantum Communication and Networking</a:t>
            </a:r>
            <a:br>
              <a:rPr lang="en-US" sz="3200" dirty="0"/>
            </a:br>
            <a:r>
              <a:rPr lang="en-US" sz="2400" dirty="0"/>
              <a:t>Engineering Quantum Networks</a:t>
            </a:r>
            <a:endParaRPr lang="en-NL" sz="2400" dirty="0"/>
          </a:p>
        </p:txBody>
      </p:sp>
      <p:pic>
        <p:nvPicPr>
          <p:cNvPr id="7" name="Picture Placeholder 6">
            <a:extLst>
              <a:ext uri="{FF2B5EF4-FFF2-40B4-BE49-F238E27FC236}">
                <a16:creationId xmlns:a16="http://schemas.microsoft.com/office/drawing/2014/main" id="{B7B982BD-B33D-2FD6-6118-E39CB87E7AC7}"/>
              </a:ext>
            </a:extLst>
          </p:cNvPr>
          <p:cNvPicPr>
            <a:picLocks noGrp="1" noChangeAspect="1"/>
          </p:cNvPicPr>
          <p:nvPr>
            <p:ph type="pic" sz="quarter" idx="10"/>
          </p:nvPr>
        </p:nvPicPr>
        <p:blipFill>
          <a:blip r:embed="rId4"/>
          <a:srcRect l="6091" r="6091"/>
          <a:stretch>
            <a:fillRect/>
          </a:stretch>
        </p:blipFill>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59B3701-44AB-BC44-50A2-D65EF4259DB1}"/>
                  </a:ext>
                </a:extLst>
              </p:cNvPr>
              <p:cNvSpPr txBox="1"/>
              <p:nvPr/>
            </p:nvSpPr>
            <p:spPr>
              <a:xfrm>
                <a:off x="702786" y="4777067"/>
                <a:ext cx="5630640" cy="896912"/>
              </a:xfrm>
              <a:prstGeom prst="rect">
                <a:avLst/>
              </a:prstGeom>
              <a:noFill/>
            </p:spPr>
            <p:txBody>
              <a:bodyPr wrap="square" rtlCol="0">
                <a:spAutoFit/>
              </a:bodyPr>
              <a:lstStyle/>
              <a:p>
                <a14:m>
                  <m:oMath xmlns:m="http://schemas.openxmlformats.org/officeDocument/2006/math">
                    <m:sSup>
                      <m:sSupPr>
                        <m:ctrlPr>
                          <a:rPr lang="en-US" sz="2400" b="1" i="1" smtClean="0">
                            <a:solidFill>
                              <a:schemeClr val="bg1"/>
                            </a:solidFill>
                            <a:latin typeface="Cambria Math" panose="02040503050406030204" pitchFamily="18" charset="0"/>
                            <a:cs typeface="Arial" panose="020B0604020202020204" pitchFamily="34" charset="0"/>
                          </a:rPr>
                        </m:ctrlPr>
                      </m:sSupPr>
                      <m:e/>
                      <m:sup>
                        <m:r>
                          <a:rPr lang="en-US" sz="2400" b="1" i="1" smtClean="0">
                            <a:solidFill>
                              <a:schemeClr val="bg1"/>
                            </a:solidFill>
                            <a:latin typeface="Cambria Math" panose="02040503050406030204" pitchFamily="18" charset="0"/>
                            <a:cs typeface="Arial" panose="020B0604020202020204" pitchFamily="34" charset="0"/>
                          </a:rPr>
                          <m:t>𝟏</m:t>
                        </m:r>
                      </m:sup>
                    </m:sSup>
                  </m:oMath>
                </a14:m>
                <a:r>
                  <a:rPr lang="en-GB" sz="2400" b="1" i="1" dirty="0">
                    <a:solidFill>
                      <a:schemeClr val="bg1"/>
                    </a:solidFill>
                    <a:latin typeface="Arial" panose="020B0604020202020204" pitchFamily="34" charset="0"/>
                    <a:cs typeface="Arial" panose="020B0604020202020204" pitchFamily="34" charset="0"/>
                  </a:rPr>
                  <a:t>Wehner Group, </a:t>
                </a:r>
                <a:r>
                  <a:rPr lang="en-GB" sz="2400" b="1" i="1" dirty="0" err="1">
                    <a:solidFill>
                      <a:schemeClr val="bg1"/>
                    </a:solidFill>
                    <a:latin typeface="Arial" panose="020B0604020202020204" pitchFamily="34" charset="0"/>
                    <a:cs typeface="Arial" panose="020B0604020202020204" pitchFamily="34" charset="0"/>
                  </a:rPr>
                  <a:t>QuTech</a:t>
                </a:r>
                <a:r>
                  <a:rPr lang="en-GB" sz="2400" b="1" i="1" dirty="0">
                    <a:solidFill>
                      <a:schemeClr val="bg1"/>
                    </a:solidFill>
                    <a:latin typeface="Arial" panose="020B0604020202020204" pitchFamily="34" charset="0"/>
                    <a:cs typeface="Arial" panose="020B0604020202020204" pitchFamily="34" charset="0"/>
                  </a:rPr>
                  <a:t>, TU Delft</a:t>
                </a:r>
              </a:p>
              <a:p>
                <a:r>
                  <a:rPr lang="en-GB" sz="2400" b="1" i="1" dirty="0">
                    <a:solidFill>
                      <a:schemeClr val="bg1"/>
                    </a:solidFill>
                    <a:latin typeface="Arial" panose="020B0604020202020204" pitchFamily="34" charset="0"/>
                    <a:cs typeface="Arial" panose="020B0604020202020204" pitchFamily="34" charset="0"/>
                  </a:rPr>
                  <a:t>Tutorial at IFIP Performance: Part II</a:t>
                </a:r>
              </a:p>
            </p:txBody>
          </p:sp>
        </mc:Choice>
        <mc:Fallback xmlns="">
          <p:sp>
            <p:nvSpPr>
              <p:cNvPr id="3" name="TextBox 2">
                <a:extLst>
                  <a:ext uri="{FF2B5EF4-FFF2-40B4-BE49-F238E27FC236}">
                    <a16:creationId xmlns:a16="http://schemas.microsoft.com/office/drawing/2014/main" id="{E59B3701-44AB-BC44-50A2-D65EF4259DB1}"/>
                  </a:ext>
                </a:extLst>
              </p:cNvPr>
              <p:cNvSpPr txBox="1">
                <a:spLocks noRot="1" noChangeAspect="1" noMove="1" noResize="1" noEditPoints="1" noAdjustHandles="1" noChangeArrowheads="1" noChangeShapeType="1" noTextEdit="1"/>
              </p:cNvSpPr>
              <p:nvPr/>
            </p:nvSpPr>
            <p:spPr>
              <a:xfrm>
                <a:off x="702786" y="4777067"/>
                <a:ext cx="5630640" cy="896912"/>
              </a:xfrm>
              <a:prstGeom prst="rect">
                <a:avLst/>
              </a:prstGeom>
              <a:blipFill>
                <a:blip r:embed="rId5"/>
                <a:stretch>
                  <a:fillRect l="-1623" b="-14966"/>
                </a:stretch>
              </a:blipFill>
            </p:spPr>
            <p:txBody>
              <a:bodyPr/>
              <a:lstStyle/>
              <a:p>
                <a:r>
                  <a:rPr lang="en-NL">
                    <a:noFill/>
                  </a:rPr>
                  <a:t> </a:t>
                </a:r>
              </a:p>
            </p:txBody>
          </p:sp>
        </mc:Fallback>
      </mc:AlternateContent>
      <p:pic>
        <p:nvPicPr>
          <p:cNvPr id="8" name="Google Shape;81;p16">
            <a:extLst>
              <a:ext uri="{FF2B5EF4-FFF2-40B4-BE49-F238E27FC236}">
                <a16:creationId xmlns:a16="http://schemas.microsoft.com/office/drawing/2014/main" id="{7B72A252-4870-59EC-AA1B-EDA27D7C8E99}"/>
              </a:ext>
            </a:extLst>
          </p:cNvPr>
          <p:cNvPicPr preferRelativeResize="0"/>
          <p:nvPr/>
        </p:nvPicPr>
        <p:blipFill>
          <a:blip r:embed="rId6">
            <a:alphaModFix/>
          </a:blip>
          <a:stretch>
            <a:fillRect/>
          </a:stretch>
        </p:blipFill>
        <p:spPr>
          <a:xfrm>
            <a:off x="8487673" y="5920867"/>
            <a:ext cx="1357967" cy="532555"/>
          </a:xfrm>
          <a:prstGeom prst="rect">
            <a:avLst/>
          </a:prstGeom>
          <a:noFill/>
          <a:ln>
            <a:noFill/>
          </a:ln>
        </p:spPr>
      </p:pic>
      <p:pic>
        <p:nvPicPr>
          <p:cNvPr id="11" name="Graphic 10">
            <a:extLst>
              <a:ext uri="{FF2B5EF4-FFF2-40B4-BE49-F238E27FC236}">
                <a16:creationId xmlns:a16="http://schemas.microsoft.com/office/drawing/2014/main" id="{4BD5EA33-4E31-53F7-89D2-994671B588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51078" y="5941066"/>
            <a:ext cx="478941" cy="81329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C3960A-0ED7-5267-EB92-3F78869554EA}"/>
                  </a:ext>
                </a:extLst>
              </p:cNvPr>
              <p:cNvSpPr txBox="1"/>
              <p:nvPr/>
            </p:nvSpPr>
            <p:spPr>
              <a:xfrm>
                <a:off x="4175471" y="4148692"/>
                <a:ext cx="2157955"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solidFill>
                                <a:schemeClr val="bg1"/>
                              </a:solidFill>
                              <a:latin typeface="Cambria Math" panose="02040503050406030204" pitchFamily="18" charset="0"/>
                              <a:cs typeface="Arial" panose="020B0604020202020204" pitchFamily="34" charset="0"/>
                            </a:rPr>
                          </m:ctrlPr>
                        </m:sSupPr>
                        <m:e>
                          <m:r>
                            <m:rPr>
                              <m:nor/>
                            </m:rPr>
                            <a:rPr lang="en-US" sz="2400" b="1" i="1" dirty="0" smtClean="0">
                              <a:solidFill>
                                <a:schemeClr val="bg1"/>
                              </a:solidFill>
                              <a:latin typeface="Arial" panose="020B0604020202020204" pitchFamily="34" charset="0"/>
                              <a:cs typeface="Arial" panose="020B0604020202020204" pitchFamily="34" charset="0"/>
                            </a:rPr>
                            <m:t>Sounak</m:t>
                          </m:r>
                          <m:r>
                            <m:rPr>
                              <m:nor/>
                            </m:rPr>
                            <a:rPr lang="en-US" sz="2400" b="1" i="1" dirty="0" smtClean="0">
                              <a:solidFill>
                                <a:schemeClr val="bg1"/>
                              </a:solidFill>
                              <a:latin typeface="Arial" panose="020B0604020202020204" pitchFamily="34" charset="0"/>
                              <a:cs typeface="Arial" panose="020B0604020202020204" pitchFamily="34" charset="0"/>
                            </a:rPr>
                            <m:t> </m:t>
                          </m:r>
                          <m:r>
                            <m:rPr>
                              <m:nor/>
                            </m:rPr>
                            <a:rPr lang="en-US" sz="2400" b="1" i="1" dirty="0" smtClean="0">
                              <a:solidFill>
                                <a:schemeClr val="bg1"/>
                              </a:solidFill>
                              <a:latin typeface="Arial" panose="020B0604020202020204" pitchFamily="34" charset="0"/>
                              <a:cs typeface="Arial" panose="020B0604020202020204" pitchFamily="34" charset="0"/>
                            </a:rPr>
                            <m:t>Kar</m:t>
                          </m:r>
                        </m:e>
                        <m:sup>
                          <m:r>
                            <a:rPr lang="en-US" sz="2400" b="1" i="1">
                              <a:solidFill>
                                <a:schemeClr val="bg1"/>
                              </a:solidFill>
                              <a:latin typeface="Cambria Math" panose="02040503050406030204" pitchFamily="18" charset="0"/>
                              <a:cs typeface="Arial" panose="020B0604020202020204" pitchFamily="34" charset="0"/>
                            </a:rPr>
                            <m:t>𝟏</m:t>
                          </m:r>
                        </m:sup>
                      </m:sSup>
                    </m:oMath>
                  </m:oMathPara>
                </a14:m>
                <a:endParaRPr lang="en-NL" sz="2400" dirty="0"/>
              </a:p>
            </p:txBody>
          </p:sp>
        </mc:Choice>
        <mc:Fallback xmlns="">
          <p:sp>
            <p:nvSpPr>
              <p:cNvPr id="5" name="TextBox 4">
                <a:extLst>
                  <a:ext uri="{FF2B5EF4-FFF2-40B4-BE49-F238E27FC236}">
                    <a16:creationId xmlns:a16="http://schemas.microsoft.com/office/drawing/2014/main" id="{A6C3960A-0ED7-5267-EB92-3F78869554EA}"/>
                  </a:ext>
                </a:extLst>
              </p:cNvPr>
              <p:cNvSpPr txBox="1">
                <a:spLocks noRot="1" noChangeAspect="1" noMove="1" noResize="1" noEditPoints="1" noAdjustHandles="1" noChangeArrowheads="1" noChangeShapeType="1" noTextEdit="1"/>
              </p:cNvSpPr>
              <p:nvPr/>
            </p:nvSpPr>
            <p:spPr>
              <a:xfrm>
                <a:off x="4175471" y="4148692"/>
                <a:ext cx="2157955" cy="470000"/>
              </a:xfrm>
              <a:prstGeom prst="rect">
                <a:avLst/>
              </a:prstGeom>
              <a:blipFill>
                <a:blip r:embed="rId9"/>
                <a:stretch>
                  <a:fillRect/>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25242C0-433D-A0FD-AB5B-4963B16D99DE}"/>
                  </a:ext>
                </a:extLst>
              </p:cNvPr>
              <p:cNvSpPr txBox="1"/>
              <p:nvPr/>
            </p:nvSpPr>
            <p:spPr>
              <a:xfrm>
                <a:off x="875104" y="4177625"/>
                <a:ext cx="2157956"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solidFill>
                                <a:schemeClr val="bg1"/>
                              </a:solidFill>
                              <a:latin typeface="Cambria Math" panose="02040503050406030204" pitchFamily="18" charset="0"/>
                              <a:cs typeface="Arial" panose="020B0604020202020204" pitchFamily="34" charset="0"/>
                            </a:rPr>
                          </m:ctrlPr>
                        </m:sSupPr>
                        <m:e>
                          <m:r>
                            <m:rPr>
                              <m:nor/>
                            </m:rPr>
                            <a:rPr lang="en-GB" sz="2400" b="1" i="1" dirty="0">
                              <a:solidFill>
                                <a:schemeClr val="bg1"/>
                              </a:solidFill>
                              <a:latin typeface="Arial" panose="020B0604020202020204" pitchFamily="34" charset="0"/>
                              <a:cs typeface="Arial" panose="020B0604020202020204" pitchFamily="34" charset="0"/>
                            </a:rPr>
                            <m:t>Samuel</m:t>
                          </m:r>
                          <m:r>
                            <m:rPr>
                              <m:nor/>
                            </m:rPr>
                            <a:rPr lang="en-GB" sz="2400" b="1" i="1" dirty="0">
                              <a:solidFill>
                                <a:schemeClr val="bg1"/>
                              </a:solidFill>
                              <a:latin typeface="Arial" panose="020B0604020202020204" pitchFamily="34" charset="0"/>
                              <a:cs typeface="Arial" panose="020B0604020202020204" pitchFamily="34" charset="0"/>
                            </a:rPr>
                            <m:t> </m:t>
                          </m:r>
                          <m:r>
                            <m:rPr>
                              <m:nor/>
                            </m:rPr>
                            <a:rPr lang="en-GB" sz="2400" b="1" i="1" dirty="0">
                              <a:solidFill>
                                <a:schemeClr val="bg1"/>
                              </a:solidFill>
                              <a:latin typeface="Arial" panose="020B0604020202020204" pitchFamily="34" charset="0"/>
                              <a:cs typeface="Arial" panose="020B0604020202020204" pitchFamily="34" charset="0"/>
                            </a:rPr>
                            <m:t>Oslovich</m:t>
                          </m:r>
                        </m:e>
                        <m:sup>
                          <m:r>
                            <a:rPr lang="en-US" sz="2400" b="1" i="1" smtClean="0">
                              <a:solidFill>
                                <a:schemeClr val="bg1"/>
                              </a:solidFill>
                              <a:latin typeface="Cambria Math" panose="02040503050406030204" pitchFamily="18" charset="0"/>
                              <a:cs typeface="Arial" panose="020B0604020202020204" pitchFamily="34" charset="0"/>
                            </a:rPr>
                            <m:t>𝟏</m:t>
                          </m:r>
                        </m:sup>
                      </m:sSup>
                    </m:oMath>
                  </m:oMathPara>
                </a14:m>
                <a:endParaRPr lang="en-NL" sz="2400" dirty="0"/>
              </a:p>
            </p:txBody>
          </p:sp>
        </mc:Choice>
        <mc:Fallback xmlns="">
          <p:sp>
            <p:nvSpPr>
              <p:cNvPr id="9" name="TextBox 8">
                <a:extLst>
                  <a:ext uri="{FF2B5EF4-FFF2-40B4-BE49-F238E27FC236}">
                    <a16:creationId xmlns:a16="http://schemas.microsoft.com/office/drawing/2014/main" id="{D25242C0-433D-A0FD-AB5B-4963B16D99DE}"/>
                  </a:ext>
                </a:extLst>
              </p:cNvPr>
              <p:cNvSpPr txBox="1">
                <a:spLocks noRot="1" noChangeAspect="1" noMove="1" noResize="1" noEditPoints="1" noAdjustHandles="1" noChangeArrowheads="1" noChangeShapeType="1" noTextEdit="1"/>
              </p:cNvSpPr>
              <p:nvPr/>
            </p:nvSpPr>
            <p:spPr>
              <a:xfrm>
                <a:off x="875104" y="4177625"/>
                <a:ext cx="2157956" cy="470000"/>
              </a:xfrm>
              <a:prstGeom prst="rect">
                <a:avLst/>
              </a:prstGeom>
              <a:blipFill>
                <a:blip r:embed="rId10"/>
                <a:stretch>
                  <a:fillRect l="-1412" r="-27966"/>
                </a:stretch>
              </a:blipFill>
            </p:spPr>
            <p:txBody>
              <a:bodyPr/>
              <a:lstStyle/>
              <a:p>
                <a:r>
                  <a:rPr lang="en-NL">
                    <a:noFill/>
                  </a:rPr>
                  <a:t> </a:t>
                </a:r>
              </a:p>
            </p:txBody>
          </p:sp>
        </mc:Fallback>
      </mc:AlternateContent>
    </p:spTree>
    <p:extLst>
      <p:ext uri="{BB962C8B-B14F-4D97-AF65-F5344CB8AC3E}">
        <p14:creationId xmlns:p14="http://schemas.microsoft.com/office/powerpoint/2010/main" val="415347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392B7-E0D7-BF11-58C5-9A0AEEB2FD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435F8-D4D8-292E-81D1-D20B3B8FB118}"/>
              </a:ext>
            </a:extLst>
          </p:cNvPr>
          <p:cNvSpPr>
            <a:spLocks noGrp="1"/>
          </p:cNvSpPr>
          <p:nvPr>
            <p:ph type="title"/>
          </p:nvPr>
        </p:nvSpPr>
        <p:spPr/>
        <p:txBody>
          <a:bodyPr/>
          <a:lstStyle/>
          <a:p>
            <a:r>
              <a:rPr lang="en-GB" dirty="0"/>
              <a:t>Network Architecture</a:t>
            </a:r>
          </a:p>
        </p:txBody>
      </p:sp>
      <p:pic>
        <p:nvPicPr>
          <p:cNvPr id="6" name="Google Shape;114;p20">
            <a:extLst>
              <a:ext uri="{FF2B5EF4-FFF2-40B4-BE49-F238E27FC236}">
                <a16:creationId xmlns:a16="http://schemas.microsoft.com/office/drawing/2014/main" id="{274AC549-9C92-D0E6-8107-34D082000348}"/>
              </a:ext>
            </a:extLst>
          </p:cNvPr>
          <p:cNvPicPr preferRelativeResize="0"/>
          <p:nvPr/>
        </p:nvPicPr>
        <p:blipFill rotWithShape="1">
          <a:blip r:embed="rId3">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33E08090-8CD4-3691-A5E9-E0E87567F1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6522" y="6223453"/>
            <a:ext cx="355421" cy="603547"/>
          </a:xfrm>
          <a:prstGeom prst="rect">
            <a:avLst/>
          </a:prstGeom>
        </p:spPr>
      </p:pic>
      <p:pic>
        <p:nvPicPr>
          <p:cNvPr id="22" name="Graphic 21" descr="lign">
            <a:extLst>
              <a:ext uri="{FF2B5EF4-FFF2-40B4-BE49-F238E27FC236}">
                <a16:creationId xmlns:a16="http://schemas.microsoft.com/office/drawing/2014/main" id="{8872FDA0-A0BA-3597-2460-311545C731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6198" y="1525350"/>
            <a:ext cx="615050" cy="615050"/>
          </a:xfrm>
          <a:prstGeom prst="rect">
            <a:avLst/>
          </a:prstGeom>
        </p:spPr>
      </p:pic>
      <p:sp>
        <p:nvSpPr>
          <p:cNvPr id="24" name="TextBox 23">
            <a:extLst>
              <a:ext uri="{FF2B5EF4-FFF2-40B4-BE49-F238E27FC236}">
                <a16:creationId xmlns:a16="http://schemas.microsoft.com/office/drawing/2014/main" id="{1B58229E-8338-6A8A-353B-79C77D334843}"/>
              </a:ext>
            </a:extLst>
          </p:cNvPr>
          <p:cNvSpPr txBox="1"/>
          <p:nvPr/>
        </p:nvSpPr>
        <p:spPr>
          <a:xfrm>
            <a:off x="841248" y="1584960"/>
            <a:ext cx="25968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Processing Node</a:t>
            </a:r>
            <a:endParaRPr lang="en-NL" sz="2400" dirty="0">
              <a:latin typeface="Arial" panose="020B0604020202020204" pitchFamily="34" charset="0"/>
              <a:cs typeface="Arial" panose="020B0604020202020204" pitchFamily="34" charset="0"/>
            </a:endParaRPr>
          </a:p>
        </p:txBody>
      </p:sp>
      <p:pic>
        <p:nvPicPr>
          <p:cNvPr id="55" name="Graphic 54">
            <a:extLst>
              <a:ext uri="{FF2B5EF4-FFF2-40B4-BE49-F238E27FC236}">
                <a16:creationId xmlns:a16="http://schemas.microsoft.com/office/drawing/2014/main" id="{E0D9DD08-54A9-4E90-5811-8D5A8A6CE7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3360" y="2462784"/>
            <a:ext cx="627271" cy="627271"/>
          </a:xfrm>
          <a:prstGeom prst="rect">
            <a:avLst/>
          </a:prstGeom>
        </p:spPr>
      </p:pic>
      <p:sp>
        <p:nvSpPr>
          <p:cNvPr id="56" name="TextBox 55">
            <a:extLst>
              <a:ext uri="{FF2B5EF4-FFF2-40B4-BE49-F238E27FC236}">
                <a16:creationId xmlns:a16="http://schemas.microsoft.com/office/drawing/2014/main" id="{96D4D191-D422-0EF6-187A-4DDFDF7D8AB9}"/>
              </a:ext>
            </a:extLst>
          </p:cNvPr>
          <p:cNvSpPr txBox="1"/>
          <p:nvPr/>
        </p:nvSpPr>
        <p:spPr>
          <a:xfrm>
            <a:off x="798576" y="2554224"/>
            <a:ext cx="25968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Photonic Client</a:t>
            </a:r>
            <a:endParaRPr lang="en-NL" sz="2400" dirty="0">
              <a:latin typeface="Arial" panose="020B0604020202020204" pitchFamily="34" charset="0"/>
              <a:cs typeface="Arial" panose="020B0604020202020204" pitchFamily="34" charset="0"/>
            </a:endParaRPr>
          </a:p>
        </p:txBody>
      </p:sp>
      <p:pic>
        <p:nvPicPr>
          <p:cNvPr id="31" name="Graphic 30" descr="lign">
            <a:extLst>
              <a:ext uri="{FF2B5EF4-FFF2-40B4-BE49-F238E27FC236}">
                <a16:creationId xmlns:a16="http://schemas.microsoft.com/office/drawing/2014/main" id="{A83A0F60-62FA-93EE-35D8-2D3C316BB4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5654" y="4993974"/>
            <a:ext cx="733106" cy="733106"/>
          </a:xfrm>
          <a:prstGeom prst="rect">
            <a:avLst/>
          </a:prstGeom>
        </p:spPr>
      </p:pic>
      <p:pic>
        <p:nvPicPr>
          <p:cNvPr id="32" name="Graphic 31">
            <a:extLst>
              <a:ext uri="{FF2B5EF4-FFF2-40B4-BE49-F238E27FC236}">
                <a16:creationId xmlns:a16="http://schemas.microsoft.com/office/drawing/2014/main" id="{50D4C2BD-03D5-450D-BC36-9F7BF29036E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58547" y="3830131"/>
            <a:ext cx="733106" cy="733106"/>
          </a:xfrm>
          <a:prstGeom prst="rect">
            <a:avLst/>
          </a:prstGeom>
        </p:spPr>
      </p:pic>
      <p:cxnSp>
        <p:nvCxnSpPr>
          <p:cNvPr id="36" name="Straight Connector 35" descr="lign">
            <a:extLst>
              <a:ext uri="{FF2B5EF4-FFF2-40B4-BE49-F238E27FC236}">
                <a16:creationId xmlns:a16="http://schemas.microsoft.com/office/drawing/2014/main" id="{EA2EF65C-3B51-5A6E-A90A-537D02246F72}"/>
              </a:ext>
            </a:extLst>
          </p:cNvPr>
          <p:cNvCxnSpPr>
            <a:cxnSpLocks/>
            <a:stCxn id="32" idx="2"/>
            <a:endCxn id="31" idx="0"/>
          </p:cNvCxnSpPr>
          <p:nvPr/>
        </p:nvCxnSpPr>
        <p:spPr>
          <a:xfrm flipH="1">
            <a:off x="4622207" y="4563237"/>
            <a:ext cx="602893" cy="430737"/>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lign">
            <a:extLst>
              <a:ext uri="{FF2B5EF4-FFF2-40B4-BE49-F238E27FC236}">
                <a16:creationId xmlns:a16="http://schemas.microsoft.com/office/drawing/2014/main" id="{BF682984-9757-2FA8-83DE-8DCDA4BA4DB0}"/>
              </a:ext>
            </a:extLst>
          </p:cNvPr>
          <p:cNvCxnSpPr>
            <a:cxnSpLocks/>
            <a:stCxn id="32" idx="3"/>
            <a:endCxn id="8" idx="1"/>
          </p:cNvCxnSpPr>
          <p:nvPr/>
        </p:nvCxnSpPr>
        <p:spPr>
          <a:xfrm flipV="1">
            <a:off x="5591653" y="4189901"/>
            <a:ext cx="725925" cy="6783"/>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descr="lign">
            <a:extLst>
              <a:ext uri="{FF2B5EF4-FFF2-40B4-BE49-F238E27FC236}">
                <a16:creationId xmlns:a16="http://schemas.microsoft.com/office/drawing/2014/main" id="{01E68C68-EEC6-ED7C-2F0C-947959641487}"/>
              </a:ext>
            </a:extLst>
          </p:cNvPr>
          <p:cNvCxnSpPr>
            <a:cxnSpLocks/>
            <a:stCxn id="32" idx="0"/>
            <a:endCxn id="46" idx="2"/>
          </p:cNvCxnSpPr>
          <p:nvPr/>
        </p:nvCxnSpPr>
        <p:spPr>
          <a:xfrm flipH="1" flipV="1">
            <a:off x="4638748" y="3339991"/>
            <a:ext cx="586352" cy="49014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4" name="Graphic 43">
            <a:extLst>
              <a:ext uri="{FF2B5EF4-FFF2-40B4-BE49-F238E27FC236}">
                <a16:creationId xmlns:a16="http://schemas.microsoft.com/office/drawing/2014/main" id="{7FF25549-91FB-B9F8-AD06-067A05D0F27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2915" y="3336355"/>
            <a:ext cx="650430" cy="650430"/>
          </a:xfrm>
          <a:prstGeom prst="rect">
            <a:avLst/>
          </a:prstGeom>
        </p:spPr>
      </p:pic>
      <p:pic>
        <p:nvPicPr>
          <p:cNvPr id="46" name="Graphic 45">
            <a:extLst>
              <a:ext uri="{FF2B5EF4-FFF2-40B4-BE49-F238E27FC236}">
                <a16:creationId xmlns:a16="http://schemas.microsoft.com/office/drawing/2014/main" id="{64F2E686-772E-E642-D02B-FC397E7BF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79392" y="2621280"/>
            <a:ext cx="718711" cy="718711"/>
          </a:xfrm>
          <a:prstGeom prst="rect">
            <a:avLst/>
          </a:prstGeom>
        </p:spPr>
      </p:pic>
      <p:pic>
        <p:nvPicPr>
          <p:cNvPr id="47" name="Graphic 46">
            <a:extLst>
              <a:ext uri="{FF2B5EF4-FFF2-40B4-BE49-F238E27FC236}">
                <a16:creationId xmlns:a16="http://schemas.microsoft.com/office/drawing/2014/main" id="{635D5CCF-2E8E-4A10-20D1-B999467CBBE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90544" y="3822192"/>
            <a:ext cx="718711" cy="718711"/>
          </a:xfrm>
          <a:prstGeom prst="rect">
            <a:avLst/>
          </a:prstGeom>
        </p:spPr>
      </p:pic>
      <p:cxnSp>
        <p:nvCxnSpPr>
          <p:cNvPr id="50" name="Straight Connector 49" descr="lign">
            <a:extLst>
              <a:ext uri="{FF2B5EF4-FFF2-40B4-BE49-F238E27FC236}">
                <a16:creationId xmlns:a16="http://schemas.microsoft.com/office/drawing/2014/main" id="{F6BBA8F1-B8F6-3C33-251A-E3476F6AEA69}"/>
              </a:ext>
            </a:extLst>
          </p:cNvPr>
          <p:cNvCxnSpPr>
            <a:cxnSpLocks/>
            <a:stCxn id="32" idx="1"/>
            <a:endCxn id="47" idx="3"/>
          </p:cNvCxnSpPr>
          <p:nvPr/>
        </p:nvCxnSpPr>
        <p:spPr>
          <a:xfrm flipH="1" flipV="1">
            <a:off x="4309255" y="4181548"/>
            <a:ext cx="549292" cy="1513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9" name="Graphic 58" descr="lign">
            <a:extLst>
              <a:ext uri="{FF2B5EF4-FFF2-40B4-BE49-F238E27FC236}">
                <a16:creationId xmlns:a16="http://schemas.microsoft.com/office/drawing/2014/main" id="{C4C895BC-549F-67A4-2D0C-FDF6F8E087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50643" y="2663285"/>
            <a:ext cx="773107" cy="773107"/>
          </a:xfrm>
          <a:prstGeom prst="rect">
            <a:avLst/>
          </a:prstGeom>
        </p:spPr>
      </p:pic>
      <p:pic>
        <p:nvPicPr>
          <p:cNvPr id="60" name="Graphic 59" descr="lign">
            <a:extLst>
              <a:ext uri="{FF2B5EF4-FFF2-40B4-BE49-F238E27FC236}">
                <a16:creationId xmlns:a16="http://schemas.microsoft.com/office/drawing/2014/main" id="{715D12E0-0241-7FA5-DA8D-123E123A5C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93947" y="3821925"/>
            <a:ext cx="773107" cy="773107"/>
          </a:xfrm>
          <a:prstGeom prst="rect">
            <a:avLst/>
          </a:prstGeom>
        </p:spPr>
      </p:pic>
      <p:pic>
        <p:nvPicPr>
          <p:cNvPr id="61" name="Graphic 60">
            <a:extLst>
              <a:ext uri="{FF2B5EF4-FFF2-40B4-BE49-F238E27FC236}">
                <a16:creationId xmlns:a16="http://schemas.microsoft.com/office/drawing/2014/main" id="{F3716845-A962-9BD1-B2EF-9277140CEEB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22796" y="3919461"/>
            <a:ext cx="773107" cy="773107"/>
          </a:xfrm>
          <a:prstGeom prst="rect">
            <a:avLst/>
          </a:prstGeom>
        </p:spPr>
      </p:pic>
      <p:pic>
        <p:nvPicPr>
          <p:cNvPr id="62" name="Graphic 61" descr="lign">
            <a:extLst>
              <a:ext uri="{FF2B5EF4-FFF2-40B4-BE49-F238E27FC236}">
                <a16:creationId xmlns:a16="http://schemas.microsoft.com/office/drawing/2014/main" id="{7B59CC07-BBF4-372E-5F04-AC79DE2D3E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35005" y="4994870"/>
            <a:ext cx="773107" cy="773107"/>
          </a:xfrm>
          <a:prstGeom prst="rect">
            <a:avLst/>
          </a:prstGeom>
        </p:spPr>
      </p:pic>
      <p:cxnSp>
        <p:nvCxnSpPr>
          <p:cNvPr id="63" name="Straight Connector 62" descr="lign">
            <a:extLst>
              <a:ext uri="{FF2B5EF4-FFF2-40B4-BE49-F238E27FC236}">
                <a16:creationId xmlns:a16="http://schemas.microsoft.com/office/drawing/2014/main" id="{98E09D12-A0AF-9E37-2013-BF24F40AB28F}"/>
              </a:ext>
            </a:extLst>
          </p:cNvPr>
          <p:cNvCxnSpPr>
            <a:cxnSpLocks/>
            <a:stCxn id="59" idx="1"/>
            <a:endCxn id="61" idx="0"/>
          </p:cNvCxnSpPr>
          <p:nvPr/>
        </p:nvCxnSpPr>
        <p:spPr>
          <a:xfrm flipH="1">
            <a:off x="10009350" y="3049839"/>
            <a:ext cx="541293" cy="869622"/>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descr="lign">
            <a:extLst>
              <a:ext uri="{FF2B5EF4-FFF2-40B4-BE49-F238E27FC236}">
                <a16:creationId xmlns:a16="http://schemas.microsoft.com/office/drawing/2014/main" id="{329D7112-1F23-31BD-2733-19913F64999A}"/>
              </a:ext>
            </a:extLst>
          </p:cNvPr>
          <p:cNvCxnSpPr>
            <a:cxnSpLocks/>
            <a:stCxn id="61" idx="2"/>
            <a:endCxn id="62" idx="1"/>
          </p:cNvCxnSpPr>
          <p:nvPr/>
        </p:nvCxnSpPr>
        <p:spPr>
          <a:xfrm>
            <a:off x="10009350" y="4692568"/>
            <a:ext cx="425655" cy="68885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descr="lign">
            <a:extLst>
              <a:ext uri="{FF2B5EF4-FFF2-40B4-BE49-F238E27FC236}">
                <a16:creationId xmlns:a16="http://schemas.microsoft.com/office/drawing/2014/main" id="{FEAE41D5-0415-BE48-98BB-A9717FC565BF}"/>
              </a:ext>
            </a:extLst>
          </p:cNvPr>
          <p:cNvCxnSpPr>
            <a:cxnSpLocks/>
            <a:stCxn id="60" idx="1"/>
            <a:endCxn id="61" idx="3"/>
          </p:cNvCxnSpPr>
          <p:nvPr/>
        </p:nvCxnSpPr>
        <p:spPr>
          <a:xfrm flipH="1">
            <a:off x="10395903" y="4208479"/>
            <a:ext cx="498044" cy="9753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descr="lign">
            <a:extLst>
              <a:ext uri="{FF2B5EF4-FFF2-40B4-BE49-F238E27FC236}">
                <a16:creationId xmlns:a16="http://schemas.microsoft.com/office/drawing/2014/main" id="{9D0535F2-7FFD-D248-7638-8B3C6E51C76F}"/>
              </a:ext>
            </a:extLst>
          </p:cNvPr>
          <p:cNvCxnSpPr>
            <a:cxnSpLocks/>
            <a:stCxn id="10" idx="3"/>
          </p:cNvCxnSpPr>
          <p:nvPr/>
        </p:nvCxnSpPr>
        <p:spPr>
          <a:xfrm>
            <a:off x="8831676" y="4189901"/>
            <a:ext cx="791120" cy="116114"/>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E99C04FB-0438-DC9E-F417-7FC48479A7D3}"/>
              </a:ext>
            </a:extLst>
          </p:cNvPr>
          <p:cNvSpPr/>
          <p:nvPr/>
        </p:nvSpPr>
        <p:spPr>
          <a:xfrm rot="5400000">
            <a:off x="2420112" y="3017520"/>
            <a:ext cx="4267200" cy="2377440"/>
          </a:xfrm>
          <a:prstGeom prst="ellipse">
            <a:avLst/>
          </a:prstGeom>
          <a:noFill/>
          <a:ln w="38100">
            <a:solidFill>
              <a:schemeClr val="accent2"/>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3" name="TextBox 42">
            <a:extLst>
              <a:ext uri="{FF2B5EF4-FFF2-40B4-BE49-F238E27FC236}">
                <a16:creationId xmlns:a16="http://schemas.microsoft.com/office/drawing/2014/main" id="{196BFF5A-8CB6-703B-F9D3-73BE4BD6E2F0}"/>
              </a:ext>
            </a:extLst>
          </p:cNvPr>
          <p:cNvSpPr txBox="1"/>
          <p:nvPr/>
        </p:nvSpPr>
        <p:spPr>
          <a:xfrm>
            <a:off x="3236976" y="6333744"/>
            <a:ext cx="315772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Metropolitan scale network</a:t>
            </a:r>
            <a:endParaRPr lang="en-NL"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B3916B7-BCEC-1FEC-E559-3968A6134209}"/>
              </a:ext>
            </a:extLst>
          </p:cNvPr>
          <p:cNvSpPr txBox="1"/>
          <p:nvPr/>
        </p:nvSpPr>
        <p:spPr>
          <a:xfrm>
            <a:off x="877824" y="3407664"/>
            <a:ext cx="261213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Metropolitan Hub</a:t>
            </a:r>
            <a:endParaRPr lang="en-NL" sz="2400" dirty="0">
              <a:latin typeface="Arial" panose="020B0604020202020204" pitchFamily="34" charset="0"/>
              <a:cs typeface="Arial" panose="020B0604020202020204" pitchFamily="34" charset="0"/>
            </a:endParaRPr>
          </a:p>
        </p:txBody>
      </p:sp>
      <p:pic>
        <p:nvPicPr>
          <p:cNvPr id="3" name="Graphic 2">
            <a:extLst>
              <a:ext uri="{FF2B5EF4-FFF2-40B4-BE49-F238E27FC236}">
                <a16:creationId xmlns:a16="http://schemas.microsoft.com/office/drawing/2014/main" id="{098A8CE6-E9A1-0CDE-5970-EBF8A06789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6714" y="4305177"/>
            <a:ext cx="693543" cy="693543"/>
          </a:xfrm>
          <a:prstGeom prst="rect">
            <a:avLst/>
          </a:prstGeom>
        </p:spPr>
      </p:pic>
      <p:sp>
        <p:nvSpPr>
          <p:cNvPr id="4" name="TextBox 3">
            <a:extLst>
              <a:ext uri="{FF2B5EF4-FFF2-40B4-BE49-F238E27FC236}">
                <a16:creationId xmlns:a16="http://schemas.microsoft.com/office/drawing/2014/main" id="{B98B04C6-29B3-3B50-792A-3FB083879D0D}"/>
              </a:ext>
            </a:extLst>
          </p:cNvPr>
          <p:cNvSpPr txBox="1"/>
          <p:nvPr/>
        </p:nvSpPr>
        <p:spPr>
          <a:xfrm>
            <a:off x="877824" y="4425696"/>
            <a:ext cx="16824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Repeater</a:t>
            </a:r>
            <a:endParaRPr lang="en-NL" sz="2400" dirty="0">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E444C037-45A3-BECD-24C3-717000E53F6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17578" y="3908937"/>
            <a:ext cx="561927" cy="561927"/>
          </a:xfrm>
          <a:prstGeom prst="rect">
            <a:avLst/>
          </a:prstGeom>
        </p:spPr>
      </p:pic>
      <p:pic>
        <p:nvPicPr>
          <p:cNvPr id="9" name="Graphic 8">
            <a:extLst>
              <a:ext uri="{FF2B5EF4-FFF2-40B4-BE49-F238E27FC236}">
                <a16:creationId xmlns:a16="http://schemas.microsoft.com/office/drawing/2014/main" id="{8E97BB27-0936-2CE2-E67A-0DA40189277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68264" y="3908937"/>
            <a:ext cx="561927" cy="561927"/>
          </a:xfrm>
          <a:prstGeom prst="rect">
            <a:avLst/>
          </a:prstGeom>
        </p:spPr>
      </p:pic>
      <p:pic>
        <p:nvPicPr>
          <p:cNvPr id="10" name="Graphic 9">
            <a:extLst>
              <a:ext uri="{FF2B5EF4-FFF2-40B4-BE49-F238E27FC236}">
                <a16:creationId xmlns:a16="http://schemas.microsoft.com/office/drawing/2014/main" id="{1651E80D-2FE4-F4C7-0621-A988BFC64FD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69749" y="3908937"/>
            <a:ext cx="561927" cy="561927"/>
          </a:xfrm>
          <a:prstGeom prst="rect">
            <a:avLst/>
          </a:prstGeom>
        </p:spPr>
      </p:pic>
      <p:cxnSp>
        <p:nvCxnSpPr>
          <p:cNvPr id="11" name="Straight Connector 10" descr="lign">
            <a:extLst>
              <a:ext uri="{FF2B5EF4-FFF2-40B4-BE49-F238E27FC236}">
                <a16:creationId xmlns:a16="http://schemas.microsoft.com/office/drawing/2014/main" id="{6CD7BE18-4B11-E886-E1CF-9FBA087AF96B}"/>
              </a:ext>
            </a:extLst>
          </p:cNvPr>
          <p:cNvCxnSpPr>
            <a:cxnSpLocks/>
            <a:stCxn id="8" idx="3"/>
            <a:endCxn id="9" idx="1"/>
          </p:cNvCxnSpPr>
          <p:nvPr/>
        </p:nvCxnSpPr>
        <p:spPr>
          <a:xfrm>
            <a:off x="6879505" y="4189901"/>
            <a:ext cx="388759"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descr="lign">
            <a:extLst>
              <a:ext uri="{FF2B5EF4-FFF2-40B4-BE49-F238E27FC236}">
                <a16:creationId xmlns:a16="http://schemas.microsoft.com/office/drawing/2014/main" id="{534C7408-76AA-B0B4-B837-0109FC244C18}"/>
              </a:ext>
            </a:extLst>
          </p:cNvPr>
          <p:cNvCxnSpPr>
            <a:cxnSpLocks/>
            <a:stCxn id="9" idx="3"/>
            <a:endCxn id="10" idx="1"/>
          </p:cNvCxnSpPr>
          <p:nvPr/>
        </p:nvCxnSpPr>
        <p:spPr>
          <a:xfrm>
            <a:off x="7830191" y="4189901"/>
            <a:ext cx="439558"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4DC9756-CEE7-A2E6-194F-795B8CD55092}"/>
              </a:ext>
            </a:extLst>
          </p:cNvPr>
          <p:cNvSpPr/>
          <p:nvPr/>
        </p:nvSpPr>
        <p:spPr>
          <a:xfrm>
            <a:off x="6010656" y="3621024"/>
            <a:ext cx="3182112" cy="1146048"/>
          </a:xfrm>
          <a:prstGeom prst="ellipse">
            <a:avLst/>
          </a:prstGeom>
          <a:noFill/>
          <a:ln w="3810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TextBox 13">
            <a:extLst>
              <a:ext uri="{FF2B5EF4-FFF2-40B4-BE49-F238E27FC236}">
                <a16:creationId xmlns:a16="http://schemas.microsoft.com/office/drawing/2014/main" id="{A909126B-65E2-BF21-C5EC-8A1B6AA59428}"/>
              </a:ext>
            </a:extLst>
          </p:cNvPr>
          <p:cNvSpPr txBox="1"/>
          <p:nvPr/>
        </p:nvSpPr>
        <p:spPr>
          <a:xfrm>
            <a:off x="6303264" y="4815840"/>
            <a:ext cx="315772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Long-distance backbone</a:t>
            </a:r>
            <a:endParaRPr lang="en-NL"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10B82AA0-11F4-9126-D1A3-AD135741C5CA}"/>
              </a:ext>
            </a:extLst>
          </p:cNvPr>
          <p:cNvSpPr/>
          <p:nvPr/>
        </p:nvSpPr>
        <p:spPr>
          <a:xfrm>
            <a:off x="3454400" y="1319480"/>
            <a:ext cx="8369300" cy="624114"/>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Central Controller (SDN)</a:t>
            </a:r>
            <a:endParaRPr lang="en-NL"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79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6859D-24F7-5BB1-6BFE-814DD9691B52}"/>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36E0B8D6-D55F-73D2-F0DF-3274C2A035F2}"/>
              </a:ext>
            </a:extLst>
          </p:cNvPr>
          <p:cNvSpPr/>
          <p:nvPr/>
        </p:nvSpPr>
        <p:spPr>
          <a:xfrm>
            <a:off x="3454400" y="1319480"/>
            <a:ext cx="8369300" cy="624114"/>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Central Controller (SDN)</a:t>
            </a:r>
            <a:endParaRPr lang="en-NL" sz="2400" dirty="0">
              <a:solidFill>
                <a:schemeClr val="tx1"/>
              </a:solidFill>
              <a:latin typeface="Arial" panose="020B0604020202020204" pitchFamily="34" charset="0"/>
              <a:cs typeface="Arial" panose="020B0604020202020204" pitchFamily="34" charset="0"/>
            </a:endParaRPr>
          </a:p>
        </p:txBody>
      </p:sp>
      <p:sp>
        <p:nvSpPr>
          <p:cNvPr id="23" name="Freeform: Shape 22">
            <a:extLst>
              <a:ext uri="{FF2B5EF4-FFF2-40B4-BE49-F238E27FC236}">
                <a16:creationId xmlns:a16="http://schemas.microsoft.com/office/drawing/2014/main" id="{D7E1EB86-7684-0C27-F44D-D5AC2D61128D}"/>
              </a:ext>
            </a:extLst>
          </p:cNvPr>
          <p:cNvSpPr/>
          <p:nvPr/>
        </p:nvSpPr>
        <p:spPr>
          <a:xfrm>
            <a:off x="4543257" y="2632449"/>
            <a:ext cx="6415314" cy="2612571"/>
          </a:xfrm>
          <a:custGeom>
            <a:avLst/>
            <a:gdLst>
              <a:gd name="connsiteX0" fmla="*/ 348343 w 6415314"/>
              <a:gd name="connsiteY0" fmla="*/ 2612571 h 2612571"/>
              <a:gd name="connsiteX1" fmla="*/ 740228 w 6415314"/>
              <a:gd name="connsiteY1" fmla="*/ 1770743 h 2612571"/>
              <a:gd name="connsiteX2" fmla="*/ 4136571 w 6415314"/>
              <a:gd name="connsiteY2" fmla="*/ 1756228 h 2612571"/>
              <a:gd name="connsiteX3" fmla="*/ 5196114 w 6415314"/>
              <a:gd name="connsiteY3" fmla="*/ 1988457 h 2612571"/>
              <a:gd name="connsiteX4" fmla="*/ 6415314 w 6415314"/>
              <a:gd name="connsiteY4" fmla="*/ 203200 h 2612571"/>
              <a:gd name="connsiteX5" fmla="*/ 5994400 w 6415314"/>
              <a:gd name="connsiteY5" fmla="*/ 0 h 2612571"/>
              <a:gd name="connsiteX6" fmla="*/ 4833257 w 6415314"/>
              <a:gd name="connsiteY6" fmla="*/ 1407886 h 2612571"/>
              <a:gd name="connsiteX7" fmla="*/ 885371 w 6415314"/>
              <a:gd name="connsiteY7" fmla="*/ 1393371 h 2612571"/>
              <a:gd name="connsiteX8" fmla="*/ 290285 w 6415314"/>
              <a:gd name="connsiteY8" fmla="*/ 1480457 h 2612571"/>
              <a:gd name="connsiteX9" fmla="*/ 0 w 6415314"/>
              <a:gd name="connsiteY9" fmla="*/ 2510971 h 2612571"/>
              <a:gd name="connsiteX10" fmla="*/ 348343 w 6415314"/>
              <a:gd name="connsiteY10" fmla="*/ 2612571 h 261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15314" h="2612571">
                <a:moveTo>
                  <a:pt x="348343" y="2612571"/>
                </a:moveTo>
                <a:lnTo>
                  <a:pt x="740228" y="1770743"/>
                </a:lnTo>
                <a:lnTo>
                  <a:pt x="4136571" y="1756228"/>
                </a:lnTo>
                <a:lnTo>
                  <a:pt x="5196114" y="1988457"/>
                </a:lnTo>
                <a:lnTo>
                  <a:pt x="6415314" y="203200"/>
                </a:lnTo>
                <a:lnTo>
                  <a:pt x="5994400" y="0"/>
                </a:lnTo>
                <a:lnTo>
                  <a:pt x="4833257" y="1407886"/>
                </a:lnTo>
                <a:lnTo>
                  <a:pt x="885371" y="1393371"/>
                </a:lnTo>
                <a:lnTo>
                  <a:pt x="290285" y="1480457"/>
                </a:lnTo>
                <a:lnTo>
                  <a:pt x="0" y="2510971"/>
                </a:lnTo>
                <a:lnTo>
                  <a:pt x="348343" y="2612571"/>
                </a:lnTo>
                <a:close/>
              </a:path>
            </a:pathLst>
          </a:cu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19206B05-424E-1440-371F-D321603A763F}"/>
              </a:ext>
            </a:extLst>
          </p:cNvPr>
          <p:cNvSpPr>
            <a:spLocks noGrp="1"/>
          </p:cNvSpPr>
          <p:nvPr>
            <p:ph type="title"/>
          </p:nvPr>
        </p:nvSpPr>
        <p:spPr/>
        <p:txBody>
          <a:bodyPr/>
          <a:lstStyle/>
          <a:p>
            <a:r>
              <a:rPr lang="en-GB" dirty="0"/>
              <a:t>Network Architecture</a:t>
            </a:r>
          </a:p>
        </p:txBody>
      </p:sp>
      <p:pic>
        <p:nvPicPr>
          <p:cNvPr id="6" name="Google Shape;114;p20">
            <a:extLst>
              <a:ext uri="{FF2B5EF4-FFF2-40B4-BE49-F238E27FC236}">
                <a16:creationId xmlns:a16="http://schemas.microsoft.com/office/drawing/2014/main" id="{9DC6C0FF-A1E7-EABF-ABA2-294269CF5B4F}"/>
              </a:ext>
            </a:extLst>
          </p:cNvPr>
          <p:cNvPicPr preferRelativeResize="0"/>
          <p:nvPr/>
        </p:nvPicPr>
        <p:blipFill rotWithShape="1">
          <a:blip r:embed="rId3">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1F08C82D-0469-551D-AEE7-787C509334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6522" y="6223453"/>
            <a:ext cx="355421" cy="603547"/>
          </a:xfrm>
          <a:prstGeom prst="rect">
            <a:avLst/>
          </a:prstGeom>
        </p:spPr>
      </p:pic>
      <p:sp>
        <p:nvSpPr>
          <p:cNvPr id="16" name="TextBox 15">
            <a:extLst>
              <a:ext uri="{FF2B5EF4-FFF2-40B4-BE49-F238E27FC236}">
                <a16:creationId xmlns:a16="http://schemas.microsoft.com/office/drawing/2014/main" id="{90249309-B405-A953-CADD-95398F7823AD}"/>
              </a:ext>
            </a:extLst>
          </p:cNvPr>
          <p:cNvSpPr txBox="1"/>
          <p:nvPr/>
        </p:nvSpPr>
        <p:spPr>
          <a:xfrm>
            <a:off x="4097497" y="5636540"/>
            <a:ext cx="1098035"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Alice</a:t>
            </a:r>
            <a:endParaRPr lang="en-NL" sz="28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DDBB14A-FACB-3BAF-BA1A-7AB9E5891E02}"/>
              </a:ext>
            </a:extLst>
          </p:cNvPr>
          <p:cNvSpPr txBox="1"/>
          <p:nvPr/>
        </p:nvSpPr>
        <p:spPr>
          <a:xfrm>
            <a:off x="10522410" y="2157047"/>
            <a:ext cx="1081471"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Bob</a:t>
            </a:r>
            <a:endParaRPr lang="en-NL" sz="2800" b="1" dirty="0">
              <a:latin typeface="Arial" panose="020B0604020202020204" pitchFamily="34" charset="0"/>
              <a:cs typeface="Arial" panose="020B0604020202020204" pitchFamily="34" charset="0"/>
            </a:endParaRPr>
          </a:p>
        </p:txBody>
      </p:sp>
      <p:pic>
        <p:nvPicPr>
          <p:cNvPr id="39" name="Graphic 38" descr="lign">
            <a:extLst>
              <a:ext uri="{FF2B5EF4-FFF2-40B4-BE49-F238E27FC236}">
                <a16:creationId xmlns:a16="http://schemas.microsoft.com/office/drawing/2014/main" id="{7198F420-B10C-0F25-84B9-88FD34CA06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50643" y="2663285"/>
            <a:ext cx="773107" cy="773107"/>
          </a:xfrm>
          <a:prstGeom prst="rect">
            <a:avLst/>
          </a:prstGeom>
        </p:spPr>
      </p:pic>
      <p:pic>
        <p:nvPicPr>
          <p:cNvPr id="3" name="Graphic 2" descr="lign">
            <a:extLst>
              <a:ext uri="{FF2B5EF4-FFF2-40B4-BE49-F238E27FC236}">
                <a16:creationId xmlns:a16="http://schemas.microsoft.com/office/drawing/2014/main" id="{9418B8EB-2284-DE4E-EE6D-2AAFE6B5FA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5654" y="4993974"/>
            <a:ext cx="733106" cy="733106"/>
          </a:xfrm>
          <a:prstGeom prst="rect">
            <a:avLst/>
          </a:prstGeom>
        </p:spPr>
      </p:pic>
      <p:pic>
        <p:nvPicPr>
          <p:cNvPr id="27" name="Graphic 26" descr="lign">
            <a:extLst>
              <a:ext uri="{FF2B5EF4-FFF2-40B4-BE49-F238E27FC236}">
                <a16:creationId xmlns:a16="http://schemas.microsoft.com/office/drawing/2014/main" id="{EC2EC021-D140-CC8E-58E4-03F8FA8BE6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93947" y="3821925"/>
            <a:ext cx="773107" cy="773107"/>
          </a:xfrm>
          <a:prstGeom prst="rect">
            <a:avLst/>
          </a:prstGeom>
        </p:spPr>
      </p:pic>
      <p:pic>
        <p:nvPicPr>
          <p:cNvPr id="4" name="Graphic 3">
            <a:extLst>
              <a:ext uri="{FF2B5EF4-FFF2-40B4-BE49-F238E27FC236}">
                <a16:creationId xmlns:a16="http://schemas.microsoft.com/office/drawing/2014/main" id="{F4196461-0FC9-D5B0-29E5-703C2AA10F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22796" y="3919461"/>
            <a:ext cx="773107" cy="773107"/>
          </a:xfrm>
          <a:prstGeom prst="rect">
            <a:avLst/>
          </a:prstGeom>
        </p:spPr>
      </p:pic>
      <p:pic>
        <p:nvPicPr>
          <p:cNvPr id="8" name="Graphic 7">
            <a:extLst>
              <a:ext uri="{FF2B5EF4-FFF2-40B4-BE49-F238E27FC236}">
                <a16:creationId xmlns:a16="http://schemas.microsoft.com/office/drawing/2014/main" id="{1F50A8E2-CFBE-7921-E5A3-B3F8665642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58547" y="3830131"/>
            <a:ext cx="733106" cy="733106"/>
          </a:xfrm>
          <a:prstGeom prst="rect">
            <a:avLst/>
          </a:prstGeom>
        </p:spPr>
      </p:pic>
      <p:pic>
        <p:nvPicPr>
          <p:cNvPr id="9" name="Graphic 8" descr="lign">
            <a:extLst>
              <a:ext uri="{FF2B5EF4-FFF2-40B4-BE49-F238E27FC236}">
                <a16:creationId xmlns:a16="http://schemas.microsoft.com/office/drawing/2014/main" id="{C36BEFD6-C03E-182C-077C-357DD2A65E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35005" y="4994870"/>
            <a:ext cx="773107" cy="773107"/>
          </a:xfrm>
          <a:prstGeom prst="rect">
            <a:avLst/>
          </a:prstGeom>
        </p:spPr>
      </p:pic>
      <p:cxnSp>
        <p:nvCxnSpPr>
          <p:cNvPr id="10" name="Straight Connector 9" descr="lign">
            <a:extLst>
              <a:ext uri="{FF2B5EF4-FFF2-40B4-BE49-F238E27FC236}">
                <a16:creationId xmlns:a16="http://schemas.microsoft.com/office/drawing/2014/main" id="{5D88AC3E-B73C-6532-D0E1-79824B8D971E}"/>
              </a:ext>
            </a:extLst>
          </p:cNvPr>
          <p:cNvCxnSpPr>
            <a:cxnSpLocks/>
            <a:stCxn id="8" idx="2"/>
            <a:endCxn id="3" idx="0"/>
          </p:cNvCxnSpPr>
          <p:nvPr/>
        </p:nvCxnSpPr>
        <p:spPr>
          <a:xfrm flipH="1">
            <a:off x="4622207" y="4563237"/>
            <a:ext cx="602893" cy="430737"/>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descr="lign">
            <a:extLst>
              <a:ext uri="{FF2B5EF4-FFF2-40B4-BE49-F238E27FC236}">
                <a16:creationId xmlns:a16="http://schemas.microsoft.com/office/drawing/2014/main" id="{88447C6B-B479-93E3-FE13-2D3CA8385085}"/>
              </a:ext>
            </a:extLst>
          </p:cNvPr>
          <p:cNvCxnSpPr>
            <a:cxnSpLocks/>
            <a:stCxn id="39" idx="1"/>
            <a:endCxn id="4" idx="0"/>
          </p:cNvCxnSpPr>
          <p:nvPr/>
        </p:nvCxnSpPr>
        <p:spPr>
          <a:xfrm flipH="1">
            <a:off x="10009350" y="3049839"/>
            <a:ext cx="541293" cy="869622"/>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descr="lign">
            <a:extLst>
              <a:ext uri="{FF2B5EF4-FFF2-40B4-BE49-F238E27FC236}">
                <a16:creationId xmlns:a16="http://schemas.microsoft.com/office/drawing/2014/main" id="{2EB74CAA-DDC8-6A4B-932F-C6E2FA63597B}"/>
              </a:ext>
            </a:extLst>
          </p:cNvPr>
          <p:cNvCxnSpPr>
            <a:cxnSpLocks/>
            <a:stCxn id="4" idx="2"/>
            <a:endCxn id="9" idx="1"/>
          </p:cNvCxnSpPr>
          <p:nvPr/>
        </p:nvCxnSpPr>
        <p:spPr>
          <a:xfrm>
            <a:off x="10009350" y="4692568"/>
            <a:ext cx="425655" cy="68885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descr="lign">
            <a:extLst>
              <a:ext uri="{FF2B5EF4-FFF2-40B4-BE49-F238E27FC236}">
                <a16:creationId xmlns:a16="http://schemas.microsoft.com/office/drawing/2014/main" id="{37CE2CFA-5776-7657-1D6B-1589FAA01058}"/>
              </a:ext>
            </a:extLst>
          </p:cNvPr>
          <p:cNvCxnSpPr>
            <a:cxnSpLocks/>
            <a:stCxn id="27" idx="1"/>
            <a:endCxn id="4" idx="3"/>
          </p:cNvCxnSpPr>
          <p:nvPr/>
        </p:nvCxnSpPr>
        <p:spPr>
          <a:xfrm flipH="1">
            <a:off x="10395903" y="4208479"/>
            <a:ext cx="498044" cy="9753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phic 35">
            <a:extLst>
              <a:ext uri="{FF2B5EF4-FFF2-40B4-BE49-F238E27FC236}">
                <a16:creationId xmlns:a16="http://schemas.microsoft.com/office/drawing/2014/main" id="{C796CF31-B71D-22F4-9FDA-C8AFF89A2F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17578" y="3908937"/>
            <a:ext cx="561927" cy="561927"/>
          </a:xfrm>
          <a:prstGeom prst="rect">
            <a:avLst/>
          </a:prstGeom>
        </p:spPr>
      </p:pic>
      <p:pic>
        <p:nvPicPr>
          <p:cNvPr id="83" name="Graphic 82">
            <a:extLst>
              <a:ext uri="{FF2B5EF4-FFF2-40B4-BE49-F238E27FC236}">
                <a16:creationId xmlns:a16="http://schemas.microsoft.com/office/drawing/2014/main" id="{2527952A-DC80-1D5A-DF03-3AE1432ADA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68264" y="3908937"/>
            <a:ext cx="561927" cy="561927"/>
          </a:xfrm>
          <a:prstGeom prst="rect">
            <a:avLst/>
          </a:prstGeom>
        </p:spPr>
      </p:pic>
      <p:pic>
        <p:nvPicPr>
          <p:cNvPr id="84" name="Graphic 83">
            <a:extLst>
              <a:ext uri="{FF2B5EF4-FFF2-40B4-BE49-F238E27FC236}">
                <a16:creationId xmlns:a16="http://schemas.microsoft.com/office/drawing/2014/main" id="{ECB78E46-45DE-EC54-4777-097E0DAD113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69749" y="3908937"/>
            <a:ext cx="561927" cy="561927"/>
          </a:xfrm>
          <a:prstGeom prst="rect">
            <a:avLst/>
          </a:prstGeom>
        </p:spPr>
      </p:pic>
      <p:cxnSp>
        <p:nvCxnSpPr>
          <p:cNvPr id="85" name="Straight Connector 84" descr="lign">
            <a:extLst>
              <a:ext uri="{FF2B5EF4-FFF2-40B4-BE49-F238E27FC236}">
                <a16:creationId xmlns:a16="http://schemas.microsoft.com/office/drawing/2014/main" id="{56D60CFD-E467-9787-1A5B-D5C7BA1A0CB9}"/>
              </a:ext>
            </a:extLst>
          </p:cNvPr>
          <p:cNvCxnSpPr>
            <a:cxnSpLocks/>
            <a:stCxn id="8" idx="3"/>
            <a:endCxn id="36" idx="1"/>
          </p:cNvCxnSpPr>
          <p:nvPr/>
        </p:nvCxnSpPr>
        <p:spPr>
          <a:xfrm flipV="1">
            <a:off x="5591653" y="4189901"/>
            <a:ext cx="725925" cy="6783"/>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descr="lign">
            <a:extLst>
              <a:ext uri="{FF2B5EF4-FFF2-40B4-BE49-F238E27FC236}">
                <a16:creationId xmlns:a16="http://schemas.microsoft.com/office/drawing/2014/main" id="{052CC1E5-A8BE-982A-9329-E8C857F1E2FC}"/>
              </a:ext>
            </a:extLst>
          </p:cNvPr>
          <p:cNvCxnSpPr>
            <a:cxnSpLocks/>
            <a:stCxn id="36" idx="3"/>
            <a:endCxn id="83" idx="1"/>
          </p:cNvCxnSpPr>
          <p:nvPr/>
        </p:nvCxnSpPr>
        <p:spPr>
          <a:xfrm>
            <a:off x="6879505" y="4189901"/>
            <a:ext cx="388759"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descr="lign">
            <a:extLst>
              <a:ext uri="{FF2B5EF4-FFF2-40B4-BE49-F238E27FC236}">
                <a16:creationId xmlns:a16="http://schemas.microsoft.com/office/drawing/2014/main" id="{1AD057C2-0219-4FB7-A867-FD348766E4AC}"/>
              </a:ext>
            </a:extLst>
          </p:cNvPr>
          <p:cNvCxnSpPr>
            <a:cxnSpLocks/>
            <a:stCxn id="83" idx="3"/>
            <a:endCxn id="84" idx="1"/>
          </p:cNvCxnSpPr>
          <p:nvPr/>
        </p:nvCxnSpPr>
        <p:spPr>
          <a:xfrm>
            <a:off x="7830191" y="4189901"/>
            <a:ext cx="439558"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descr="lign">
            <a:extLst>
              <a:ext uri="{FF2B5EF4-FFF2-40B4-BE49-F238E27FC236}">
                <a16:creationId xmlns:a16="http://schemas.microsoft.com/office/drawing/2014/main" id="{216000C1-07A8-860A-C296-7D96FE2A91E6}"/>
              </a:ext>
            </a:extLst>
          </p:cNvPr>
          <p:cNvCxnSpPr>
            <a:cxnSpLocks/>
            <a:stCxn id="84" idx="3"/>
            <a:endCxn id="4" idx="1"/>
          </p:cNvCxnSpPr>
          <p:nvPr/>
        </p:nvCxnSpPr>
        <p:spPr>
          <a:xfrm>
            <a:off x="8831676" y="4189901"/>
            <a:ext cx="791120" cy="116114"/>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descr="lign">
            <a:extLst>
              <a:ext uri="{FF2B5EF4-FFF2-40B4-BE49-F238E27FC236}">
                <a16:creationId xmlns:a16="http://schemas.microsoft.com/office/drawing/2014/main" id="{B1A5B931-A5D7-1F75-F5FC-44F233F8B1F4}"/>
              </a:ext>
            </a:extLst>
          </p:cNvPr>
          <p:cNvCxnSpPr>
            <a:cxnSpLocks/>
            <a:stCxn id="8" idx="0"/>
            <a:endCxn id="32" idx="2"/>
          </p:cNvCxnSpPr>
          <p:nvPr/>
        </p:nvCxnSpPr>
        <p:spPr>
          <a:xfrm flipH="1" flipV="1">
            <a:off x="4638748" y="3339991"/>
            <a:ext cx="586352" cy="49014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2" name="Graphic 31">
            <a:extLst>
              <a:ext uri="{FF2B5EF4-FFF2-40B4-BE49-F238E27FC236}">
                <a16:creationId xmlns:a16="http://schemas.microsoft.com/office/drawing/2014/main" id="{CDE6E3E8-1992-64DC-45A3-D36A06E9224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79392" y="2621280"/>
            <a:ext cx="718711" cy="718711"/>
          </a:xfrm>
          <a:prstGeom prst="rect">
            <a:avLst/>
          </a:prstGeom>
        </p:spPr>
      </p:pic>
      <p:pic>
        <p:nvPicPr>
          <p:cNvPr id="37" name="Graphic 36">
            <a:extLst>
              <a:ext uri="{FF2B5EF4-FFF2-40B4-BE49-F238E27FC236}">
                <a16:creationId xmlns:a16="http://schemas.microsoft.com/office/drawing/2014/main" id="{C5F5BAB0-C5BA-1193-5AFF-E68A0DC7D61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90544" y="3822192"/>
            <a:ext cx="718711" cy="718711"/>
          </a:xfrm>
          <a:prstGeom prst="rect">
            <a:avLst/>
          </a:prstGeom>
        </p:spPr>
      </p:pic>
      <p:cxnSp>
        <p:nvCxnSpPr>
          <p:cNvPr id="41" name="Straight Connector 40" descr="lign">
            <a:extLst>
              <a:ext uri="{FF2B5EF4-FFF2-40B4-BE49-F238E27FC236}">
                <a16:creationId xmlns:a16="http://schemas.microsoft.com/office/drawing/2014/main" id="{C7DFBF18-4E8C-AEEE-9914-30BEFB7ED297}"/>
              </a:ext>
            </a:extLst>
          </p:cNvPr>
          <p:cNvCxnSpPr>
            <a:cxnSpLocks/>
            <a:stCxn id="8" idx="1"/>
            <a:endCxn id="37" idx="3"/>
          </p:cNvCxnSpPr>
          <p:nvPr/>
        </p:nvCxnSpPr>
        <p:spPr>
          <a:xfrm flipH="1" flipV="1">
            <a:off x="4309255" y="4181548"/>
            <a:ext cx="549292" cy="1513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412ADE7-52D8-73DF-2368-06F26ADFA4C9}"/>
              </a:ext>
            </a:extLst>
          </p:cNvPr>
          <p:cNvSpPr txBox="1"/>
          <p:nvPr/>
        </p:nvSpPr>
        <p:spPr>
          <a:xfrm>
            <a:off x="158496" y="2194560"/>
            <a:ext cx="3364992" cy="2554545"/>
          </a:xfrm>
          <a:prstGeom prst="rect">
            <a:avLst/>
          </a:prstGeom>
          <a:noFill/>
        </p:spPr>
        <p:txBody>
          <a:bodyPr wrap="square" rtlCol="0">
            <a:spAutoFit/>
          </a:bodyPr>
          <a:lstStyle/>
          <a:p>
            <a:pPr marL="457200" indent="-457200">
              <a:buAutoNum type="arabicPeriod"/>
            </a:pPr>
            <a:r>
              <a:rPr lang="en-US" sz="2000" dirty="0">
                <a:latin typeface="Arial" panose="020B0604020202020204" pitchFamily="34" charset="0"/>
                <a:cs typeface="Arial" panose="020B0604020202020204" pitchFamily="34" charset="0"/>
              </a:rPr>
              <a:t>Submit demand for entanglement to controller</a:t>
            </a:r>
          </a:p>
          <a:p>
            <a:pPr marL="457200" indent="-457200">
              <a:buAutoNum type="arabicPeriod"/>
            </a:pPr>
            <a:endParaRPr lang="en-US" sz="2000" dirty="0">
              <a:latin typeface="Arial" panose="020B0604020202020204" pitchFamily="34" charset="0"/>
              <a:cs typeface="Arial" panose="020B0604020202020204" pitchFamily="34" charset="0"/>
            </a:endParaRPr>
          </a:p>
          <a:p>
            <a:pPr marL="457200" indent="-457200">
              <a:buAutoNum type="arabicPeriod"/>
            </a:pPr>
            <a:r>
              <a:rPr lang="en-US" sz="2000" dirty="0">
                <a:latin typeface="Arial" panose="020B0604020202020204" pitchFamily="34" charset="0"/>
                <a:cs typeface="Arial" panose="020B0604020202020204" pitchFamily="34" charset="0"/>
              </a:rPr>
              <a:t>Controller schedules resource allocation</a:t>
            </a:r>
          </a:p>
          <a:p>
            <a:pPr marL="457200" indent="-457200">
              <a:buAutoNum type="arabicPeriod"/>
            </a:pPr>
            <a:endParaRPr lang="en-US" sz="2000" dirty="0">
              <a:latin typeface="Arial" panose="020B0604020202020204" pitchFamily="34" charset="0"/>
              <a:cs typeface="Arial" panose="020B0604020202020204" pitchFamily="34" charset="0"/>
            </a:endParaRPr>
          </a:p>
          <a:p>
            <a:pPr marL="457200" indent="-457200">
              <a:buAutoNum type="arabicPeriod"/>
            </a:pPr>
            <a:endParaRPr lang="en-US" sz="2000" dirty="0">
              <a:latin typeface="Arial" panose="020B0604020202020204" pitchFamily="34" charset="0"/>
              <a:cs typeface="Arial" panose="020B0604020202020204" pitchFamily="34" charset="0"/>
            </a:endParaRPr>
          </a:p>
        </p:txBody>
      </p:sp>
      <p:pic>
        <p:nvPicPr>
          <p:cNvPr id="19" name="Graphic 18" descr="Envelope outline">
            <a:extLst>
              <a:ext uri="{FF2B5EF4-FFF2-40B4-BE49-F238E27FC236}">
                <a16:creationId xmlns:a16="http://schemas.microsoft.com/office/drawing/2014/main" id="{C31EC327-D047-88A5-787C-1FD86B037B2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780364" y="4797826"/>
            <a:ext cx="733106" cy="733106"/>
          </a:xfrm>
          <a:prstGeom prst="rect">
            <a:avLst/>
          </a:prstGeom>
        </p:spPr>
      </p:pic>
      <p:pic>
        <p:nvPicPr>
          <p:cNvPr id="21" name="Graphic 20" descr="Envelope outline">
            <a:extLst>
              <a:ext uri="{FF2B5EF4-FFF2-40B4-BE49-F238E27FC236}">
                <a16:creationId xmlns:a16="http://schemas.microsoft.com/office/drawing/2014/main" id="{D5D36EAF-3CDB-7950-E368-5918C861E50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307066" y="3022645"/>
            <a:ext cx="733106" cy="733106"/>
          </a:xfrm>
          <a:prstGeom prst="rect">
            <a:avLst/>
          </a:prstGeom>
        </p:spPr>
      </p:pic>
      <p:pic>
        <p:nvPicPr>
          <p:cNvPr id="28" name="Graphic 27" descr="Envelope outline">
            <a:extLst>
              <a:ext uri="{FF2B5EF4-FFF2-40B4-BE49-F238E27FC236}">
                <a16:creationId xmlns:a16="http://schemas.microsoft.com/office/drawing/2014/main" id="{8E837A38-EF2D-5397-EC16-DED0926DDD6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988760" y="1296640"/>
            <a:ext cx="733106" cy="733106"/>
          </a:xfrm>
          <a:prstGeom prst="rect">
            <a:avLst/>
          </a:prstGeom>
        </p:spPr>
      </p:pic>
      <p:pic>
        <p:nvPicPr>
          <p:cNvPr id="29" name="Graphic 28" descr="Envelope outline">
            <a:extLst>
              <a:ext uri="{FF2B5EF4-FFF2-40B4-BE49-F238E27FC236}">
                <a16:creationId xmlns:a16="http://schemas.microsoft.com/office/drawing/2014/main" id="{00613B7D-F92A-1A05-D5AC-C9ACA0D7262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598935" y="1376059"/>
            <a:ext cx="733106" cy="733106"/>
          </a:xfrm>
          <a:prstGeom prst="rect">
            <a:avLst/>
          </a:prstGeom>
        </p:spPr>
      </p:pic>
      <p:pic>
        <p:nvPicPr>
          <p:cNvPr id="31" name="Graphic 30" descr="Envelope outline">
            <a:extLst>
              <a:ext uri="{FF2B5EF4-FFF2-40B4-BE49-F238E27FC236}">
                <a16:creationId xmlns:a16="http://schemas.microsoft.com/office/drawing/2014/main" id="{036AA682-15A1-BFBB-BC39-3535B9E848B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281917" y="1376059"/>
            <a:ext cx="733106" cy="733106"/>
          </a:xfrm>
          <a:prstGeom prst="rect">
            <a:avLst/>
          </a:prstGeom>
        </p:spPr>
      </p:pic>
      <p:pic>
        <p:nvPicPr>
          <p:cNvPr id="34" name="Graphic 33" descr="Envelope outline">
            <a:extLst>
              <a:ext uri="{FF2B5EF4-FFF2-40B4-BE49-F238E27FC236}">
                <a16:creationId xmlns:a16="http://schemas.microsoft.com/office/drawing/2014/main" id="{B9734E14-373E-8A29-9B6F-6BFE63996A0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72887" y="1298316"/>
            <a:ext cx="733106" cy="733106"/>
          </a:xfrm>
          <a:prstGeom prst="rect">
            <a:avLst/>
          </a:prstGeom>
        </p:spPr>
      </p:pic>
      <p:pic>
        <p:nvPicPr>
          <p:cNvPr id="35" name="Graphic 34" descr="Envelope outline">
            <a:extLst>
              <a:ext uri="{FF2B5EF4-FFF2-40B4-BE49-F238E27FC236}">
                <a16:creationId xmlns:a16="http://schemas.microsoft.com/office/drawing/2014/main" id="{75F5BA21-F617-56E5-5734-1EEE37D64C9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49970" y="1342502"/>
            <a:ext cx="733106" cy="733106"/>
          </a:xfrm>
          <a:prstGeom prst="rect">
            <a:avLst/>
          </a:prstGeom>
        </p:spPr>
      </p:pic>
      <p:pic>
        <p:nvPicPr>
          <p:cNvPr id="38" name="Graphic 37" descr="Envelope outline">
            <a:extLst>
              <a:ext uri="{FF2B5EF4-FFF2-40B4-BE49-F238E27FC236}">
                <a16:creationId xmlns:a16="http://schemas.microsoft.com/office/drawing/2014/main" id="{98592EAC-F07E-66EA-D913-7EEFA836FD1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783076" y="1302411"/>
            <a:ext cx="733106" cy="733106"/>
          </a:xfrm>
          <a:prstGeom prst="rect">
            <a:avLst/>
          </a:prstGeom>
        </p:spPr>
      </p:pic>
      <p:pic>
        <p:nvPicPr>
          <p:cNvPr id="40" name="Graphic 39" descr="Envelope outline">
            <a:extLst>
              <a:ext uri="{FF2B5EF4-FFF2-40B4-BE49-F238E27FC236}">
                <a16:creationId xmlns:a16="http://schemas.microsoft.com/office/drawing/2014/main" id="{DD3E1391-7A62-2641-16BA-C957B99EFC0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450151" y="1246427"/>
            <a:ext cx="733106" cy="733106"/>
          </a:xfrm>
          <a:prstGeom prst="rect">
            <a:avLst/>
          </a:prstGeom>
        </p:spPr>
      </p:pic>
    </p:spTree>
    <p:extLst>
      <p:ext uri="{BB962C8B-B14F-4D97-AF65-F5344CB8AC3E}">
        <p14:creationId xmlns:p14="http://schemas.microsoft.com/office/powerpoint/2010/main" val="386060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56" presetClass="path" presetSubtype="0" accel="50000" decel="50000" fill="hold" nodeType="withEffect">
                                  <p:stCondLst>
                                    <p:cond delay="0"/>
                                  </p:stCondLst>
                                  <p:childTnLst>
                                    <p:animMotion origin="layout" path="M 4.58333E-6 7.40741E-7 L 0.06653 -0.50509 " pathEditMode="relative" rAng="0" ptsTypes="AA">
                                      <p:cBhvr>
                                        <p:cTn id="17" dur="2000" fill="hold"/>
                                        <p:tgtEl>
                                          <p:spTgt spid="19"/>
                                        </p:tgtEl>
                                        <p:attrNameLst>
                                          <p:attrName>ppt_x</p:attrName>
                                          <p:attrName>ppt_y</p:attrName>
                                        </p:attrNameLst>
                                      </p:cBhvr>
                                      <p:rCtr x="3320" y="-25255"/>
                                    </p:animMotion>
                                  </p:childTnLst>
                                </p:cTn>
                              </p:par>
                              <p:par>
                                <p:cTn id="18" presetID="56" presetClass="path" presetSubtype="0" accel="50000" decel="50000" fill="hold" nodeType="withEffect">
                                  <p:stCondLst>
                                    <p:cond delay="0"/>
                                  </p:stCondLst>
                                  <p:childTnLst>
                                    <p:animMotion origin="layout" path="M -6.25E-7 -2.96296E-6 L -0.08229 -0.24629 " pathEditMode="relative" rAng="0" ptsTypes="AA">
                                      <p:cBhvr>
                                        <p:cTn id="19" dur="2000" fill="hold"/>
                                        <p:tgtEl>
                                          <p:spTgt spid="21"/>
                                        </p:tgtEl>
                                        <p:attrNameLst>
                                          <p:attrName>ppt_x</p:attrName>
                                          <p:attrName>ppt_y</p:attrName>
                                        </p:attrNameLst>
                                      </p:cBhvr>
                                      <p:rCtr x="-4115" y="-12315"/>
                                    </p:animMotion>
                                  </p:childTnLst>
                                </p:cTn>
                              </p:par>
                            </p:childTnLst>
                          </p:cTn>
                        </p:par>
                        <p:par>
                          <p:cTn id="20" fill="hold">
                            <p:stCondLst>
                              <p:cond delay="2000"/>
                            </p:stCondLst>
                            <p:childTnLst>
                              <p:par>
                                <p:cTn id="21" presetID="10" presetClass="exit" presetSubtype="0" fill="hold" nodeType="after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animEffect transition="in" filter="fade">
                                      <p:cBhvr>
                                        <p:cTn id="31" dur="500"/>
                                        <p:tgtEl>
                                          <p:spTgt spid="1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par>
                                <p:cTn id="43" presetID="10"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10"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par>
                                <p:cTn id="55" presetID="49" presetClass="path" presetSubtype="0" accel="50000" decel="50000" fill="hold" nodeType="withEffect">
                                  <p:stCondLst>
                                    <p:cond delay="0"/>
                                  </p:stCondLst>
                                  <p:childTnLst>
                                    <p:animMotion origin="layout" path="M -2.70833E-6 -2.59259E-6 L -0.07903 0.53773 " pathEditMode="relative" rAng="0" ptsTypes="AA">
                                      <p:cBhvr>
                                        <p:cTn id="56" dur="2000" fill="hold"/>
                                        <p:tgtEl>
                                          <p:spTgt spid="28"/>
                                        </p:tgtEl>
                                        <p:attrNameLst>
                                          <p:attrName>ppt_x</p:attrName>
                                          <p:attrName>ppt_y</p:attrName>
                                        </p:attrNameLst>
                                      </p:cBhvr>
                                      <p:rCtr x="-3958" y="26875"/>
                                    </p:animMotion>
                                  </p:childTnLst>
                                </p:cTn>
                              </p:par>
                              <p:par>
                                <p:cTn id="57" presetID="49" presetClass="path" presetSubtype="0" accel="50000" decel="50000" fill="hold" nodeType="withEffect">
                                  <p:stCondLst>
                                    <p:cond delay="0"/>
                                  </p:stCondLst>
                                  <p:childTnLst>
                                    <p:animMotion origin="layout" path="M -2.91667E-6 3.33333E-6 L -0.0582 0.35949 " pathEditMode="relative" rAng="0" ptsTypes="AA">
                                      <p:cBhvr>
                                        <p:cTn id="58" dur="2000" fill="hold"/>
                                        <p:tgtEl>
                                          <p:spTgt spid="29"/>
                                        </p:tgtEl>
                                        <p:attrNameLst>
                                          <p:attrName>ppt_x</p:attrName>
                                          <p:attrName>ppt_y</p:attrName>
                                        </p:attrNameLst>
                                      </p:cBhvr>
                                      <p:rCtr x="-2917" y="17963"/>
                                    </p:animMotion>
                                  </p:childTnLst>
                                </p:cTn>
                              </p:par>
                              <p:par>
                                <p:cTn id="59" presetID="49" presetClass="path" presetSubtype="0" accel="50000" decel="50000" fill="hold" nodeType="withEffect">
                                  <p:stCondLst>
                                    <p:cond delay="0"/>
                                  </p:stCondLst>
                                  <p:childTnLst>
                                    <p:animMotion origin="layout" path="M -2.5E-6 3.33333E-6 L 0.00573 0.35555 " pathEditMode="relative" rAng="0" ptsTypes="AA">
                                      <p:cBhvr>
                                        <p:cTn id="60" dur="2000" fill="hold"/>
                                        <p:tgtEl>
                                          <p:spTgt spid="31"/>
                                        </p:tgtEl>
                                        <p:attrNameLst>
                                          <p:attrName>ppt_x</p:attrName>
                                          <p:attrName>ppt_y</p:attrName>
                                        </p:attrNameLst>
                                      </p:cBhvr>
                                      <p:rCtr x="286" y="17778"/>
                                    </p:animMotion>
                                  </p:childTnLst>
                                </p:cTn>
                              </p:par>
                              <p:par>
                                <p:cTn id="61" presetID="49" presetClass="path" presetSubtype="0" accel="50000" decel="50000" fill="hold" nodeType="withEffect">
                                  <p:stCondLst>
                                    <p:cond delay="0"/>
                                  </p:stCondLst>
                                  <p:childTnLst>
                                    <p:animMotion origin="layout" path="M -2.5E-6 -4.07407E-6 L 0.00573 0.35556 " pathEditMode="relative" rAng="0" ptsTypes="AA">
                                      <p:cBhvr>
                                        <p:cTn id="62" dur="2000" fill="hold"/>
                                        <p:tgtEl>
                                          <p:spTgt spid="34"/>
                                        </p:tgtEl>
                                        <p:attrNameLst>
                                          <p:attrName>ppt_x</p:attrName>
                                          <p:attrName>ppt_y</p:attrName>
                                        </p:attrNameLst>
                                      </p:cBhvr>
                                      <p:rCtr x="286" y="17778"/>
                                    </p:animMotion>
                                  </p:childTnLst>
                                </p:cTn>
                              </p:par>
                              <p:par>
                                <p:cTn id="63" presetID="49" presetClass="path" presetSubtype="0" accel="50000" decel="50000" fill="hold" nodeType="withEffect">
                                  <p:stCondLst>
                                    <p:cond delay="0"/>
                                  </p:stCondLst>
                                  <p:childTnLst>
                                    <p:animMotion origin="layout" path="M -4.58333E-6 -4.07407E-6 L 0.00573 0.35556 " pathEditMode="relative" rAng="0" ptsTypes="AA">
                                      <p:cBhvr>
                                        <p:cTn id="64" dur="2000" fill="hold"/>
                                        <p:tgtEl>
                                          <p:spTgt spid="35"/>
                                        </p:tgtEl>
                                        <p:attrNameLst>
                                          <p:attrName>ppt_x</p:attrName>
                                          <p:attrName>ppt_y</p:attrName>
                                        </p:attrNameLst>
                                      </p:cBhvr>
                                      <p:rCtr x="286" y="17778"/>
                                    </p:animMotion>
                                  </p:childTnLst>
                                </p:cTn>
                              </p:par>
                              <p:par>
                                <p:cTn id="65" presetID="49" presetClass="path" presetSubtype="0" accel="50000" decel="50000" fill="hold" nodeType="withEffect">
                                  <p:stCondLst>
                                    <p:cond delay="0"/>
                                  </p:stCondLst>
                                  <p:childTnLst>
                                    <p:animMotion origin="layout" path="M -6.25E-7 2.96296E-6 L 0.07057 0.38611 " pathEditMode="relative" rAng="0" ptsTypes="AA">
                                      <p:cBhvr>
                                        <p:cTn id="66" dur="2000" fill="hold"/>
                                        <p:tgtEl>
                                          <p:spTgt spid="38"/>
                                        </p:tgtEl>
                                        <p:attrNameLst>
                                          <p:attrName>ppt_x</p:attrName>
                                          <p:attrName>ppt_y</p:attrName>
                                        </p:attrNameLst>
                                      </p:cBhvr>
                                      <p:rCtr x="3529" y="19306"/>
                                    </p:animMotion>
                                  </p:childTnLst>
                                </p:cTn>
                              </p:par>
                              <p:par>
                                <p:cTn id="67" presetID="49" presetClass="path" presetSubtype="0" accel="50000" decel="50000" fill="hold" nodeType="withEffect">
                                  <p:stCondLst>
                                    <p:cond delay="0"/>
                                  </p:stCondLst>
                                  <p:childTnLst>
                                    <p:animMotion origin="layout" path="M 1.66667E-6 4.81481E-6 L 0.07018 0.25903 " pathEditMode="relative" rAng="0" ptsTypes="AA">
                                      <p:cBhvr>
                                        <p:cTn id="68" dur="2000" fill="hold"/>
                                        <p:tgtEl>
                                          <p:spTgt spid="40"/>
                                        </p:tgtEl>
                                        <p:attrNameLst>
                                          <p:attrName>ppt_x</p:attrName>
                                          <p:attrName>ppt_y</p:attrName>
                                        </p:attrNameLst>
                                      </p:cBhvr>
                                      <p:rCtr x="4414" y="10463"/>
                                    </p:animMotion>
                                  </p:childTnLst>
                                </p:cTn>
                              </p:par>
                            </p:childTnLst>
                          </p:cTn>
                        </p:par>
                        <p:par>
                          <p:cTn id="69" fill="hold">
                            <p:stCondLst>
                              <p:cond delay="2000"/>
                            </p:stCondLst>
                            <p:childTnLst>
                              <p:par>
                                <p:cTn id="70" presetID="10" presetClass="exit" presetSubtype="0" fill="hold" nodeType="afterEffect">
                                  <p:stCondLst>
                                    <p:cond delay="0"/>
                                  </p:stCondLst>
                                  <p:childTnLst>
                                    <p:animEffect transition="out" filter="fade">
                                      <p:cBhvr>
                                        <p:cTn id="71" dur="500"/>
                                        <p:tgtEl>
                                          <p:spTgt spid="28"/>
                                        </p:tgtEl>
                                      </p:cBhvr>
                                    </p:animEffect>
                                    <p:set>
                                      <p:cBhvr>
                                        <p:cTn id="72" dur="1" fill="hold">
                                          <p:stCondLst>
                                            <p:cond delay="499"/>
                                          </p:stCondLst>
                                        </p:cTn>
                                        <p:tgtEl>
                                          <p:spTgt spid="28"/>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9"/>
                                        </p:tgtEl>
                                      </p:cBhvr>
                                    </p:animEffect>
                                    <p:set>
                                      <p:cBhvr>
                                        <p:cTn id="75" dur="1" fill="hold">
                                          <p:stCondLst>
                                            <p:cond delay="499"/>
                                          </p:stCondLst>
                                        </p:cTn>
                                        <p:tgtEl>
                                          <p:spTgt spid="29"/>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31"/>
                                        </p:tgtEl>
                                      </p:cBhvr>
                                    </p:animEffect>
                                    <p:set>
                                      <p:cBhvr>
                                        <p:cTn id="78" dur="1" fill="hold">
                                          <p:stCondLst>
                                            <p:cond delay="499"/>
                                          </p:stCondLst>
                                        </p:cTn>
                                        <p:tgtEl>
                                          <p:spTgt spid="31"/>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4"/>
                                        </p:tgtEl>
                                      </p:cBhvr>
                                    </p:animEffect>
                                    <p:set>
                                      <p:cBhvr>
                                        <p:cTn id="81" dur="1" fill="hold">
                                          <p:stCondLst>
                                            <p:cond delay="499"/>
                                          </p:stCondLst>
                                        </p:cTn>
                                        <p:tgtEl>
                                          <p:spTgt spid="34"/>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35"/>
                                        </p:tgtEl>
                                      </p:cBhvr>
                                    </p:animEffect>
                                    <p:set>
                                      <p:cBhvr>
                                        <p:cTn id="84" dur="1" fill="hold">
                                          <p:stCondLst>
                                            <p:cond delay="499"/>
                                          </p:stCondLst>
                                        </p:cTn>
                                        <p:tgtEl>
                                          <p:spTgt spid="35"/>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38"/>
                                        </p:tgtEl>
                                      </p:cBhvr>
                                    </p:animEffect>
                                    <p:set>
                                      <p:cBhvr>
                                        <p:cTn id="87" dur="1" fill="hold">
                                          <p:stCondLst>
                                            <p:cond delay="499"/>
                                          </p:stCondLst>
                                        </p:cTn>
                                        <p:tgtEl>
                                          <p:spTgt spid="38"/>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40"/>
                                        </p:tgtEl>
                                      </p:cBhvr>
                                    </p:animEffect>
                                    <p:set>
                                      <p:cBhvr>
                                        <p:cTn id="90" dur="1" fill="hold">
                                          <p:stCondLst>
                                            <p:cond delay="499"/>
                                          </p:stCondLst>
                                        </p:cTn>
                                        <p:tgtEl>
                                          <p:spTgt spid="40"/>
                                        </p:tgtEl>
                                        <p:attrNameLst>
                                          <p:attrName>style.visibility</p:attrName>
                                        </p:attrNameLst>
                                      </p:cBhvr>
                                      <p:to>
                                        <p:strVal val="hidden"/>
                                      </p:to>
                                    </p:set>
                                  </p:childTnLst>
                                </p:cTn>
                              </p:par>
                            </p:childTnLst>
                          </p:cTn>
                        </p:par>
                        <p:par>
                          <p:cTn id="91" fill="hold">
                            <p:stCondLst>
                              <p:cond delay="2500"/>
                            </p:stCondLst>
                            <p:childTnLst>
                              <p:par>
                                <p:cTn id="92" presetID="10" presetClass="entr" presetSubtype="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30AC0-D4C9-6C91-72B3-46A2C1CA1C13}"/>
            </a:ext>
          </a:extLst>
        </p:cNvPr>
        <p:cNvGrpSpPr/>
        <p:nvPr/>
      </p:nvGrpSpPr>
      <p:grpSpPr>
        <a:xfrm>
          <a:off x="0" y="0"/>
          <a:ext cx="0" cy="0"/>
          <a:chOff x="0" y="0"/>
          <a:chExt cx="0" cy="0"/>
        </a:xfrm>
      </p:grpSpPr>
      <p:sp>
        <p:nvSpPr>
          <p:cNvPr id="23" name="Freeform: Shape 22">
            <a:extLst>
              <a:ext uri="{FF2B5EF4-FFF2-40B4-BE49-F238E27FC236}">
                <a16:creationId xmlns:a16="http://schemas.microsoft.com/office/drawing/2014/main" id="{9680C7F8-FC5E-A358-463A-73C05F86A5EB}"/>
              </a:ext>
            </a:extLst>
          </p:cNvPr>
          <p:cNvSpPr/>
          <p:nvPr/>
        </p:nvSpPr>
        <p:spPr>
          <a:xfrm>
            <a:off x="4543257" y="2632449"/>
            <a:ext cx="6415314" cy="2612571"/>
          </a:xfrm>
          <a:custGeom>
            <a:avLst/>
            <a:gdLst>
              <a:gd name="connsiteX0" fmla="*/ 348343 w 6415314"/>
              <a:gd name="connsiteY0" fmla="*/ 2612571 h 2612571"/>
              <a:gd name="connsiteX1" fmla="*/ 740228 w 6415314"/>
              <a:gd name="connsiteY1" fmla="*/ 1770743 h 2612571"/>
              <a:gd name="connsiteX2" fmla="*/ 4136571 w 6415314"/>
              <a:gd name="connsiteY2" fmla="*/ 1756228 h 2612571"/>
              <a:gd name="connsiteX3" fmla="*/ 5196114 w 6415314"/>
              <a:gd name="connsiteY3" fmla="*/ 1988457 h 2612571"/>
              <a:gd name="connsiteX4" fmla="*/ 6415314 w 6415314"/>
              <a:gd name="connsiteY4" fmla="*/ 203200 h 2612571"/>
              <a:gd name="connsiteX5" fmla="*/ 5994400 w 6415314"/>
              <a:gd name="connsiteY5" fmla="*/ 0 h 2612571"/>
              <a:gd name="connsiteX6" fmla="*/ 4833257 w 6415314"/>
              <a:gd name="connsiteY6" fmla="*/ 1407886 h 2612571"/>
              <a:gd name="connsiteX7" fmla="*/ 885371 w 6415314"/>
              <a:gd name="connsiteY7" fmla="*/ 1393371 h 2612571"/>
              <a:gd name="connsiteX8" fmla="*/ 290285 w 6415314"/>
              <a:gd name="connsiteY8" fmla="*/ 1480457 h 2612571"/>
              <a:gd name="connsiteX9" fmla="*/ 0 w 6415314"/>
              <a:gd name="connsiteY9" fmla="*/ 2510971 h 2612571"/>
              <a:gd name="connsiteX10" fmla="*/ 348343 w 6415314"/>
              <a:gd name="connsiteY10" fmla="*/ 2612571 h 261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15314" h="2612571">
                <a:moveTo>
                  <a:pt x="348343" y="2612571"/>
                </a:moveTo>
                <a:lnTo>
                  <a:pt x="740228" y="1770743"/>
                </a:lnTo>
                <a:lnTo>
                  <a:pt x="4136571" y="1756228"/>
                </a:lnTo>
                <a:lnTo>
                  <a:pt x="5196114" y="1988457"/>
                </a:lnTo>
                <a:lnTo>
                  <a:pt x="6415314" y="203200"/>
                </a:lnTo>
                <a:lnTo>
                  <a:pt x="5994400" y="0"/>
                </a:lnTo>
                <a:lnTo>
                  <a:pt x="4833257" y="1407886"/>
                </a:lnTo>
                <a:lnTo>
                  <a:pt x="885371" y="1393371"/>
                </a:lnTo>
                <a:lnTo>
                  <a:pt x="290285" y="1480457"/>
                </a:lnTo>
                <a:lnTo>
                  <a:pt x="0" y="2510971"/>
                </a:lnTo>
                <a:lnTo>
                  <a:pt x="348343" y="2612571"/>
                </a:lnTo>
                <a:close/>
              </a:path>
            </a:pathLst>
          </a:cu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509F52A0-F20F-BCFB-3B6E-82EDC4068E38}"/>
              </a:ext>
            </a:extLst>
          </p:cNvPr>
          <p:cNvSpPr>
            <a:spLocks noGrp="1"/>
          </p:cNvSpPr>
          <p:nvPr>
            <p:ph type="title"/>
          </p:nvPr>
        </p:nvSpPr>
        <p:spPr/>
        <p:txBody>
          <a:bodyPr/>
          <a:lstStyle/>
          <a:p>
            <a:r>
              <a:rPr lang="en-GB" dirty="0"/>
              <a:t>Network Architecture</a:t>
            </a:r>
          </a:p>
        </p:txBody>
      </p:sp>
      <p:pic>
        <p:nvPicPr>
          <p:cNvPr id="6" name="Google Shape;114;p20">
            <a:extLst>
              <a:ext uri="{FF2B5EF4-FFF2-40B4-BE49-F238E27FC236}">
                <a16:creationId xmlns:a16="http://schemas.microsoft.com/office/drawing/2014/main" id="{5BA22984-FF30-FC70-9756-8CE149019A17}"/>
              </a:ext>
            </a:extLst>
          </p:cNvPr>
          <p:cNvPicPr preferRelativeResize="0"/>
          <p:nvPr/>
        </p:nvPicPr>
        <p:blipFill rotWithShape="1">
          <a:blip r:embed="rId4">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FA5F35F1-4A1C-BEF0-1449-7C189C9682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06522" y="6223453"/>
            <a:ext cx="355421" cy="603547"/>
          </a:xfrm>
          <a:prstGeom prst="rect">
            <a:avLst/>
          </a:prstGeom>
        </p:spPr>
      </p:pic>
      <p:sp>
        <p:nvSpPr>
          <p:cNvPr id="16" name="TextBox 15">
            <a:extLst>
              <a:ext uri="{FF2B5EF4-FFF2-40B4-BE49-F238E27FC236}">
                <a16:creationId xmlns:a16="http://schemas.microsoft.com/office/drawing/2014/main" id="{3E7B1652-0113-D590-93F1-14FB5A49F600}"/>
              </a:ext>
            </a:extLst>
          </p:cNvPr>
          <p:cNvSpPr txBox="1"/>
          <p:nvPr/>
        </p:nvSpPr>
        <p:spPr>
          <a:xfrm>
            <a:off x="4097497" y="5636540"/>
            <a:ext cx="1098035"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Alice</a:t>
            </a:r>
            <a:endParaRPr lang="en-NL" sz="28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DA6E148-9F29-FF96-EF80-78D76CA11306}"/>
              </a:ext>
            </a:extLst>
          </p:cNvPr>
          <p:cNvSpPr txBox="1"/>
          <p:nvPr/>
        </p:nvSpPr>
        <p:spPr>
          <a:xfrm>
            <a:off x="10522410" y="2157047"/>
            <a:ext cx="1081471"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Bob</a:t>
            </a:r>
            <a:endParaRPr lang="en-NL" sz="2800" b="1" dirty="0">
              <a:latin typeface="Arial" panose="020B0604020202020204" pitchFamily="34" charset="0"/>
              <a:cs typeface="Arial" panose="020B0604020202020204" pitchFamily="34" charset="0"/>
            </a:endParaRPr>
          </a:p>
        </p:txBody>
      </p:sp>
      <p:pic>
        <p:nvPicPr>
          <p:cNvPr id="39" name="Graphic 38" descr="lign">
            <a:extLst>
              <a:ext uri="{FF2B5EF4-FFF2-40B4-BE49-F238E27FC236}">
                <a16:creationId xmlns:a16="http://schemas.microsoft.com/office/drawing/2014/main" id="{7F3A2209-38CC-50E7-86DB-1348D19435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50643" y="2663285"/>
            <a:ext cx="773107" cy="773107"/>
          </a:xfrm>
          <a:prstGeom prst="rect">
            <a:avLst/>
          </a:prstGeom>
        </p:spPr>
      </p:pic>
      <p:pic>
        <p:nvPicPr>
          <p:cNvPr id="3" name="Graphic 2" descr="lign">
            <a:extLst>
              <a:ext uri="{FF2B5EF4-FFF2-40B4-BE49-F238E27FC236}">
                <a16:creationId xmlns:a16="http://schemas.microsoft.com/office/drawing/2014/main" id="{CBF44089-D427-4257-761B-7C057C711A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55654" y="4993974"/>
            <a:ext cx="733106" cy="733106"/>
          </a:xfrm>
          <a:prstGeom prst="rect">
            <a:avLst/>
          </a:prstGeom>
        </p:spPr>
      </p:pic>
      <p:pic>
        <p:nvPicPr>
          <p:cNvPr id="27" name="Graphic 26" descr="lign">
            <a:extLst>
              <a:ext uri="{FF2B5EF4-FFF2-40B4-BE49-F238E27FC236}">
                <a16:creationId xmlns:a16="http://schemas.microsoft.com/office/drawing/2014/main" id="{E1A9EC78-0362-C172-5143-BF1E0628BA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93947" y="3821925"/>
            <a:ext cx="773107" cy="773107"/>
          </a:xfrm>
          <a:prstGeom prst="rect">
            <a:avLst/>
          </a:prstGeom>
        </p:spPr>
      </p:pic>
      <p:pic>
        <p:nvPicPr>
          <p:cNvPr id="4" name="Graphic 3">
            <a:extLst>
              <a:ext uri="{FF2B5EF4-FFF2-40B4-BE49-F238E27FC236}">
                <a16:creationId xmlns:a16="http://schemas.microsoft.com/office/drawing/2014/main" id="{122CC43C-AABE-2D1F-795E-D590E861C2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22796" y="3919461"/>
            <a:ext cx="773107" cy="773107"/>
          </a:xfrm>
          <a:prstGeom prst="rect">
            <a:avLst/>
          </a:prstGeom>
        </p:spPr>
      </p:pic>
      <p:pic>
        <p:nvPicPr>
          <p:cNvPr id="8" name="Graphic 7">
            <a:extLst>
              <a:ext uri="{FF2B5EF4-FFF2-40B4-BE49-F238E27FC236}">
                <a16:creationId xmlns:a16="http://schemas.microsoft.com/office/drawing/2014/main" id="{1E6693C7-3F25-2F6B-8C94-1CBDF966933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58547" y="3830131"/>
            <a:ext cx="733106" cy="733106"/>
          </a:xfrm>
          <a:prstGeom prst="rect">
            <a:avLst/>
          </a:prstGeom>
        </p:spPr>
      </p:pic>
      <p:pic>
        <p:nvPicPr>
          <p:cNvPr id="9" name="Graphic 8" descr="lign">
            <a:extLst>
              <a:ext uri="{FF2B5EF4-FFF2-40B4-BE49-F238E27FC236}">
                <a16:creationId xmlns:a16="http://schemas.microsoft.com/office/drawing/2014/main" id="{08297F9E-F963-BB81-1CD6-707F5AE79C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35005" y="4994870"/>
            <a:ext cx="773107" cy="773107"/>
          </a:xfrm>
          <a:prstGeom prst="rect">
            <a:avLst/>
          </a:prstGeom>
        </p:spPr>
      </p:pic>
      <p:cxnSp>
        <p:nvCxnSpPr>
          <p:cNvPr id="10" name="Straight Connector 9" descr="lign">
            <a:extLst>
              <a:ext uri="{FF2B5EF4-FFF2-40B4-BE49-F238E27FC236}">
                <a16:creationId xmlns:a16="http://schemas.microsoft.com/office/drawing/2014/main" id="{EA92FC07-746E-0758-B840-45BFF2770694}"/>
              </a:ext>
            </a:extLst>
          </p:cNvPr>
          <p:cNvCxnSpPr>
            <a:cxnSpLocks/>
            <a:stCxn id="8" idx="2"/>
            <a:endCxn id="3" idx="0"/>
          </p:cNvCxnSpPr>
          <p:nvPr/>
        </p:nvCxnSpPr>
        <p:spPr>
          <a:xfrm flipH="1">
            <a:off x="4622207" y="4563237"/>
            <a:ext cx="602893" cy="430737"/>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descr="lign">
            <a:extLst>
              <a:ext uri="{FF2B5EF4-FFF2-40B4-BE49-F238E27FC236}">
                <a16:creationId xmlns:a16="http://schemas.microsoft.com/office/drawing/2014/main" id="{EFFF432B-18EF-A501-D82A-3B0D0241F4FB}"/>
              </a:ext>
            </a:extLst>
          </p:cNvPr>
          <p:cNvCxnSpPr>
            <a:cxnSpLocks/>
            <a:stCxn id="39" idx="1"/>
            <a:endCxn id="4" idx="0"/>
          </p:cNvCxnSpPr>
          <p:nvPr/>
        </p:nvCxnSpPr>
        <p:spPr>
          <a:xfrm flipH="1">
            <a:off x="10009350" y="3049839"/>
            <a:ext cx="541293" cy="869622"/>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descr="lign">
            <a:extLst>
              <a:ext uri="{FF2B5EF4-FFF2-40B4-BE49-F238E27FC236}">
                <a16:creationId xmlns:a16="http://schemas.microsoft.com/office/drawing/2014/main" id="{109B6B9F-54A1-4694-1CF6-312D2A22CAEB}"/>
              </a:ext>
            </a:extLst>
          </p:cNvPr>
          <p:cNvCxnSpPr>
            <a:cxnSpLocks/>
            <a:stCxn id="4" idx="2"/>
            <a:endCxn id="9" idx="1"/>
          </p:cNvCxnSpPr>
          <p:nvPr/>
        </p:nvCxnSpPr>
        <p:spPr>
          <a:xfrm>
            <a:off x="10009350" y="4692568"/>
            <a:ext cx="425655" cy="68885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descr="lign">
            <a:extLst>
              <a:ext uri="{FF2B5EF4-FFF2-40B4-BE49-F238E27FC236}">
                <a16:creationId xmlns:a16="http://schemas.microsoft.com/office/drawing/2014/main" id="{2D11FBC4-90DA-E2AF-CB5E-6B9BB6FD27DC}"/>
              </a:ext>
            </a:extLst>
          </p:cNvPr>
          <p:cNvCxnSpPr>
            <a:cxnSpLocks/>
            <a:stCxn id="27" idx="1"/>
            <a:endCxn id="4" idx="3"/>
          </p:cNvCxnSpPr>
          <p:nvPr/>
        </p:nvCxnSpPr>
        <p:spPr>
          <a:xfrm flipH="1">
            <a:off x="10395903" y="4208479"/>
            <a:ext cx="498044" cy="9753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6" name="Graphic 35">
            <a:extLst>
              <a:ext uri="{FF2B5EF4-FFF2-40B4-BE49-F238E27FC236}">
                <a16:creationId xmlns:a16="http://schemas.microsoft.com/office/drawing/2014/main" id="{131C7FDB-2233-4A1F-5230-E5F00EF627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17578" y="3908937"/>
            <a:ext cx="561927" cy="561927"/>
          </a:xfrm>
          <a:prstGeom prst="rect">
            <a:avLst/>
          </a:prstGeom>
        </p:spPr>
      </p:pic>
      <p:pic>
        <p:nvPicPr>
          <p:cNvPr id="83" name="Graphic 82">
            <a:extLst>
              <a:ext uri="{FF2B5EF4-FFF2-40B4-BE49-F238E27FC236}">
                <a16:creationId xmlns:a16="http://schemas.microsoft.com/office/drawing/2014/main" id="{65C2AE44-EF4E-34FF-F883-B5611092BE7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68264" y="3908937"/>
            <a:ext cx="561927" cy="561927"/>
          </a:xfrm>
          <a:prstGeom prst="rect">
            <a:avLst/>
          </a:prstGeom>
        </p:spPr>
      </p:pic>
      <p:pic>
        <p:nvPicPr>
          <p:cNvPr id="84" name="Graphic 83">
            <a:extLst>
              <a:ext uri="{FF2B5EF4-FFF2-40B4-BE49-F238E27FC236}">
                <a16:creationId xmlns:a16="http://schemas.microsoft.com/office/drawing/2014/main" id="{9AEE17B6-15CA-E1C7-1F34-A04110649C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69749" y="3908937"/>
            <a:ext cx="561927" cy="561927"/>
          </a:xfrm>
          <a:prstGeom prst="rect">
            <a:avLst/>
          </a:prstGeom>
        </p:spPr>
      </p:pic>
      <p:cxnSp>
        <p:nvCxnSpPr>
          <p:cNvPr id="85" name="Straight Connector 84" descr="lign">
            <a:extLst>
              <a:ext uri="{FF2B5EF4-FFF2-40B4-BE49-F238E27FC236}">
                <a16:creationId xmlns:a16="http://schemas.microsoft.com/office/drawing/2014/main" id="{DEB9EEF8-3EE0-B86B-120B-F6D82C9AA5FC}"/>
              </a:ext>
            </a:extLst>
          </p:cNvPr>
          <p:cNvCxnSpPr>
            <a:cxnSpLocks/>
            <a:stCxn id="8" idx="3"/>
            <a:endCxn id="36" idx="1"/>
          </p:cNvCxnSpPr>
          <p:nvPr/>
        </p:nvCxnSpPr>
        <p:spPr>
          <a:xfrm flipV="1">
            <a:off x="5591653" y="4189901"/>
            <a:ext cx="725925" cy="6783"/>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descr="lign">
            <a:extLst>
              <a:ext uri="{FF2B5EF4-FFF2-40B4-BE49-F238E27FC236}">
                <a16:creationId xmlns:a16="http://schemas.microsoft.com/office/drawing/2014/main" id="{B1BC0D50-D6E3-3291-DF19-6C6DEC416F4C}"/>
              </a:ext>
            </a:extLst>
          </p:cNvPr>
          <p:cNvCxnSpPr>
            <a:cxnSpLocks/>
            <a:stCxn id="36" idx="3"/>
            <a:endCxn id="83" idx="1"/>
          </p:cNvCxnSpPr>
          <p:nvPr/>
        </p:nvCxnSpPr>
        <p:spPr>
          <a:xfrm>
            <a:off x="6879505" y="4189901"/>
            <a:ext cx="388759"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descr="lign">
            <a:extLst>
              <a:ext uri="{FF2B5EF4-FFF2-40B4-BE49-F238E27FC236}">
                <a16:creationId xmlns:a16="http://schemas.microsoft.com/office/drawing/2014/main" id="{FD60958D-B6AC-6605-9EA4-BB71CF94CC2C}"/>
              </a:ext>
            </a:extLst>
          </p:cNvPr>
          <p:cNvCxnSpPr>
            <a:cxnSpLocks/>
            <a:stCxn id="83" idx="3"/>
            <a:endCxn id="84" idx="1"/>
          </p:cNvCxnSpPr>
          <p:nvPr/>
        </p:nvCxnSpPr>
        <p:spPr>
          <a:xfrm>
            <a:off x="7830191" y="4189901"/>
            <a:ext cx="439558"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descr="lign">
            <a:extLst>
              <a:ext uri="{FF2B5EF4-FFF2-40B4-BE49-F238E27FC236}">
                <a16:creationId xmlns:a16="http://schemas.microsoft.com/office/drawing/2014/main" id="{4241C4F7-798A-2030-67F5-9E3665DC0998}"/>
              </a:ext>
            </a:extLst>
          </p:cNvPr>
          <p:cNvCxnSpPr>
            <a:cxnSpLocks/>
            <a:stCxn id="84" idx="3"/>
            <a:endCxn id="4" idx="1"/>
          </p:cNvCxnSpPr>
          <p:nvPr/>
        </p:nvCxnSpPr>
        <p:spPr>
          <a:xfrm>
            <a:off x="8831676" y="4189901"/>
            <a:ext cx="791120" cy="116114"/>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descr="lign">
            <a:extLst>
              <a:ext uri="{FF2B5EF4-FFF2-40B4-BE49-F238E27FC236}">
                <a16:creationId xmlns:a16="http://schemas.microsoft.com/office/drawing/2014/main" id="{F967FBD3-B1BF-269A-A0D4-F075C9100AB3}"/>
              </a:ext>
            </a:extLst>
          </p:cNvPr>
          <p:cNvCxnSpPr>
            <a:cxnSpLocks/>
            <a:stCxn id="8" idx="0"/>
            <a:endCxn id="32" idx="2"/>
          </p:cNvCxnSpPr>
          <p:nvPr/>
        </p:nvCxnSpPr>
        <p:spPr>
          <a:xfrm flipH="1" flipV="1">
            <a:off x="4638748" y="3339991"/>
            <a:ext cx="586352" cy="49014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2" name="Graphic 31">
            <a:extLst>
              <a:ext uri="{FF2B5EF4-FFF2-40B4-BE49-F238E27FC236}">
                <a16:creationId xmlns:a16="http://schemas.microsoft.com/office/drawing/2014/main" id="{D95499C1-339F-7AE7-7171-E39CFD3AFFF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79392" y="2621280"/>
            <a:ext cx="718711" cy="718711"/>
          </a:xfrm>
          <a:prstGeom prst="rect">
            <a:avLst/>
          </a:prstGeom>
        </p:spPr>
      </p:pic>
      <p:pic>
        <p:nvPicPr>
          <p:cNvPr id="37" name="Graphic 36">
            <a:extLst>
              <a:ext uri="{FF2B5EF4-FFF2-40B4-BE49-F238E27FC236}">
                <a16:creationId xmlns:a16="http://schemas.microsoft.com/office/drawing/2014/main" id="{1447CB7D-DFC5-4E0A-5930-FAE28A2B10E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90544" y="3822192"/>
            <a:ext cx="718711" cy="718711"/>
          </a:xfrm>
          <a:prstGeom prst="rect">
            <a:avLst/>
          </a:prstGeom>
        </p:spPr>
      </p:pic>
      <p:cxnSp>
        <p:nvCxnSpPr>
          <p:cNvPr id="41" name="Straight Connector 40" descr="lign">
            <a:extLst>
              <a:ext uri="{FF2B5EF4-FFF2-40B4-BE49-F238E27FC236}">
                <a16:creationId xmlns:a16="http://schemas.microsoft.com/office/drawing/2014/main" id="{98800918-6E37-BA8D-12F1-8479A9A71BA3}"/>
              </a:ext>
            </a:extLst>
          </p:cNvPr>
          <p:cNvCxnSpPr>
            <a:cxnSpLocks/>
            <a:stCxn id="8" idx="1"/>
            <a:endCxn id="37" idx="3"/>
          </p:cNvCxnSpPr>
          <p:nvPr/>
        </p:nvCxnSpPr>
        <p:spPr>
          <a:xfrm flipH="1" flipV="1">
            <a:off x="4309255" y="4181548"/>
            <a:ext cx="549292" cy="1513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5A54D75-A87C-C780-8B03-26E70AAB7300}"/>
              </a:ext>
            </a:extLst>
          </p:cNvPr>
          <p:cNvSpPr txBox="1"/>
          <p:nvPr/>
        </p:nvSpPr>
        <p:spPr>
          <a:xfrm>
            <a:off x="158496" y="2194560"/>
            <a:ext cx="3364992" cy="3785652"/>
          </a:xfrm>
          <a:prstGeom prst="rect">
            <a:avLst/>
          </a:prstGeom>
          <a:noFill/>
        </p:spPr>
        <p:txBody>
          <a:bodyPr wrap="square" rtlCol="0">
            <a:spAutoFit/>
          </a:bodyPr>
          <a:lstStyle/>
          <a:p>
            <a:pPr marL="457200" indent="-457200">
              <a:buAutoNum type="arabicPeriod"/>
            </a:pPr>
            <a:r>
              <a:rPr lang="en-US" sz="2000" dirty="0">
                <a:latin typeface="Arial" panose="020B0604020202020204" pitchFamily="34" charset="0"/>
                <a:cs typeface="Arial" panose="020B0604020202020204" pitchFamily="34" charset="0"/>
              </a:rPr>
              <a:t>Submit demand for entanglement to controller</a:t>
            </a:r>
          </a:p>
          <a:p>
            <a:pPr marL="457200" indent="-457200">
              <a:buAutoNum type="arabicPeriod"/>
            </a:pPr>
            <a:endParaRPr lang="en-US" sz="2000" dirty="0">
              <a:latin typeface="Arial" panose="020B0604020202020204" pitchFamily="34" charset="0"/>
              <a:cs typeface="Arial" panose="020B0604020202020204" pitchFamily="34" charset="0"/>
            </a:endParaRPr>
          </a:p>
          <a:p>
            <a:pPr marL="457200" indent="-457200">
              <a:buAutoNum type="arabicPeriod"/>
            </a:pPr>
            <a:r>
              <a:rPr lang="en-US" sz="2000" dirty="0">
                <a:latin typeface="Arial" panose="020B0604020202020204" pitchFamily="34" charset="0"/>
                <a:cs typeface="Arial" panose="020B0604020202020204" pitchFamily="34" charset="0"/>
              </a:rPr>
              <a:t>Controller schedules resource allocation</a:t>
            </a:r>
          </a:p>
          <a:p>
            <a:pPr marL="457200" indent="-457200">
              <a:buAutoNum type="arabicPeriod"/>
            </a:pPr>
            <a:endParaRPr lang="en-US" sz="2000" dirty="0">
              <a:latin typeface="Arial" panose="020B0604020202020204" pitchFamily="34" charset="0"/>
              <a:cs typeface="Arial" panose="020B0604020202020204" pitchFamily="34" charset="0"/>
            </a:endParaRPr>
          </a:p>
          <a:p>
            <a:pPr marL="457200" indent="-457200">
              <a:buAutoNum type="arabicPeriod"/>
            </a:pPr>
            <a:r>
              <a:rPr lang="en-US" sz="2000" dirty="0">
                <a:latin typeface="Arial" panose="020B0604020202020204" pitchFamily="34" charset="0"/>
                <a:cs typeface="Arial" panose="020B0604020202020204" pitchFamily="34" charset="0"/>
              </a:rPr>
              <a:t>Allocated resources distribute entanglement</a:t>
            </a:r>
          </a:p>
          <a:p>
            <a:pPr marL="457200" indent="-457200">
              <a:buAutoNum type="arabicPeriod"/>
            </a:pPr>
            <a:endParaRPr lang="en-US" sz="2000" dirty="0">
              <a:latin typeface="Arial" panose="020B0604020202020204" pitchFamily="34" charset="0"/>
              <a:cs typeface="Arial" panose="020B0604020202020204" pitchFamily="34" charset="0"/>
            </a:endParaRPr>
          </a:p>
          <a:p>
            <a:pPr marL="457200" indent="-457200">
              <a:buAutoNum type="arabicPeriod"/>
            </a:pPr>
            <a:r>
              <a:rPr lang="en-US" sz="2000" dirty="0">
                <a:latin typeface="Arial" panose="020B0604020202020204" pitchFamily="34" charset="0"/>
                <a:cs typeface="Arial" panose="020B0604020202020204" pitchFamily="34" charset="0"/>
              </a:rPr>
              <a:t>Alice and Bob share entanglement</a:t>
            </a:r>
            <a:endParaRPr lang="en-NL" sz="20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EACFB82C-9542-45D4-9E50-29E9C126609F}"/>
                  </a:ext>
                </a:extLst>
              </p14:cNvPr>
              <p14:cNvContentPartPr/>
              <p14:nvPr/>
            </p14:nvContentPartPr>
            <p14:xfrm>
              <a:off x="5442309" y="3530109"/>
              <a:ext cx="1031040" cy="399960"/>
            </p14:xfrm>
          </p:contentPart>
        </mc:Choice>
        <mc:Fallback xmlns="">
          <p:pic>
            <p:nvPicPr>
              <p:cNvPr id="17" name="Ink 16">
                <a:extLst>
                  <a:ext uri="{FF2B5EF4-FFF2-40B4-BE49-F238E27FC236}">
                    <a16:creationId xmlns:a16="http://schemas.microsoft.com/office/drawing/2014/main" id="{EACFB82C-9542-45D4-9E50-29E9C126609F}"/>
                  </a:ext>
                </a:extLst>
              </p:cNvPr>
              <p:cNvPicPr/>
              <p:nvPr/>
            </p:nvPicPr>
            <p:blipFill>
              <a:blip r:embed="rId16"/>
              <a:stretch>
                <a:fillRect/>
              </a:stretch>
            </p:blipFill>
            <p:spPr>
              <a:xfrm>
                <a:off x="5424669" y="3512469"/>
                <a:ext cx="10666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31AF3B51-3B54-F3E0-BA8A-93F39850EC55}"/>
                  </a:ext>
                </a:extLst>
              </p14:cNvPr>
              <p14:cNvContentPartPr/>
              <p14:nvPr/>
            </p14:nvContentPartPr>
            <p14:xfrm>
              <a:off x="6555195" y="3527195"/>
              <a:ext cx="1031040" cy="399960"/>
            </p14:xfrm>
          </p:contentPart>
        </mc:Choice>
        <mc:Fallback xmlns="">
          <p:pic>
            <p:nvPicPr>
              <p:cNvPr id="26" name="Ink 25">
                <a:extLst>
                  <a:ext uri="{FF2B5EF4-FFF2-40B4-BE49-F238E27FC236}">
                    <a16:creationId xmlns:a16="http://schemas.microsoft.com/office/drawing/2014/main" id="{31AF3B51-3B54-F3E0-BA8A-93F39850EC55}"/>
                  </a:ext>
                </a:extLst>
              </p:cNvPr>
              <p:cNvPicPr/>
              <p:nvPr/>
            </p:nvPicPr>
            <p:blipFill>
              <a:blip r:embed="rId16"/>
              <a:stretch>
                <a:fillRect/>
              </a:stretch>
            </p:blipFill>
            <p:spPr>
              <a:xfrm>
                <a:off x="6537555" y="3509555"/>
                <a:ext cx="10666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2" name="Ink 41">
                <a:extLst>
                  <a:ext uri="{FF2B5EF4-FFF2-40B4-BE49-F238E27FC236}">
                    <a16:creationId xmlns:a16="http://schemas.microsoft.com/office/drawing/2014/main" id="{5A32A071-F36B-C4A1-ECEC-EE3BC4728BF4}"/>
                  </a:ext>
                </a:extLst>
              </p14:cNvPr>
              <p14:cNvContentPartPr/>
              <p14:nvPr/>
            </p14:nvContentPartPr>
            <p14:xfrm>
              <a:off x="7675911" y="3552240"/>
              <a:ext cx="1031040" cy="399960"/>
            </p14:xfrm>
          </p:contentPart>
        </mc:Choice>
        <mc:Fallback xmlns="">
          <p:pic>
            <p:nvPicPr>
              <p:cNvPr id="42" name="Ink 41">
                <a:extLst>
                  <a:ext uri="{FF2B5EF4-FFF2-40B4-BE49-F238E27FC236}">
                    <a16:creationId xmlns:a16="http://schemas.microsoft.com/office/drawing/2014/main" id="{5A32A071-F36B-C4A1-ECEC-EE3BC4728BF4}"/>
                  </a:ext>
                </a:extLst>
              </p:cNvPr>
              <p:cNvPicPr/>
              <p:nvPr/>
            </p:nvPicPr>
            <p:blipFill>
              <a:blip r:embed="rId16"/>
              <a:stretch>
                <a:fillRect/>
              </a:stretch>
            </p:blipFill>
            <p:spPr>
              <a:xfrm>
                <a:off x="7658271" y="3534600"/>
                <a:ext cx="10666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3" name="Ink 42">
                <a:extLst>
                  <a:ext uri="{FF2B5EF4-FFF2-40B4-BE49-F238E27FC236}">
                    <a16:creationId xmlns:a16="http://schemas.microsoft.com/office/drawing/2014/main" id="{A8130867-729F-8501-F9A5-E2CFB85D3DF9}"/>
                  </a:ext>
                </a:extLst>
              </p14:cNvPr>
              <p14:cNvContentPartPr/>
              <p14:nvPr/>
            </p14:nvContentPartPr>
            <p14:xfrm>
              <a:off x="8727479" y="3603209"/>
              <a:ext cx="1248249" cy="399960"/>
            </p14:xfrm>
          </p:contentPart>
        </mc:Choice>
        <mc:Fallback xmlns="">
          <p:pic>
            <p:nvPicPr>
              <p:cNvPr id="43" name="Ink 42">
                <a:extLst>
                  <a:ext uri="{FF2B5EF4-FFF2-40B4-BE49-F238E27FC236}">
                    <a16:creationId xmlns:a16="http://schemas.microsoft.com/office/drawing/2014/main" id="{A8130867-729F-8501-F9A5-E2CFB85D3DF9}"/>
                  </a:ext>
                </a:extLst>
              </p:cNvPr>
              <p:cNvPicPr/>
              <p:nvPr/>
            </p:nvPicPr>
            <p:blipFill>
              <a:blip r:embed="rId16"/>
              <a:stretch>
                <a:fillRect/>
              </a:stretch>
            </p:blipFill>
            <p:spPr>
              <a:xfrm>
                <a:off x="8709837" y="3585569"/>
                <a:ext cx="1283893"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4" name="Ink 43">
                <a:extLst>
                  <a:ext uri="{FF2B5EF4-FFF2-40B4-BE49-F238E27FC236}">
                    <a16:creationId xmlns:a16="http://schemas.microsoft.com/office/drawing/2014/main" id="{D6B09753-8AC1-24D2-BC3C-D83643A6B4C4}"/>
                  </a:ext>
                </a:extLst>
              </p14:cNvPr>
              <p14:cNvContentPartPr/>
              <p14:nvPr/>
            </p14:nvContentPartPr>
            <p14:xfrm rot="18848929">
              <a:off x="4175482" y="4414664"/>
              <a:ext cx="1031040" cy="399960"/>
            </p14:xfrm>
          </p:contentPart>
        </mc:Choice>
        <mc:Fallback xmlns="">
          <p:pic>
            <p:nvPicPr>
              <p:cNvPr id="44" name="Ink 43">
                <a:extLst>
                  <a:ext uri="{FF2B5EF4-FFF2-40B4-BE49-F238E27FC236}">
                    <a16:creationId xmlns:a16="http://schemas.microsoft.com/office/drawing/2014/main" id="{D6B09753-8AC1-24D2-BC3C-D83643A6B4C4}"/>
                  </a:ext>
                </a:extLst>
              </p:cNvPr>
              <p:cNvPicPr/>
              <p:nvPr/>
            </p:nvPicPr>
            <p:blipFill>
              <a:blip r:embed="rId16"/>
              <a:stretch>
                <a:fillRect/>
              </a:stretch>
            </p:blipFill>
            <p:spPr>
              <a:xfrm rot="18848929">
                <a:off x="4157842" y="4397024"/>
                <a:ext cx="10666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5" name="Ink 44">
                <a:extLst>
                  <a:ext uri="{FF2B5EF4-FFF2-40B4-BE49-F238E27FC236}">
                    <a16:creationId xmlns:a16="http://schemas.microsoft.com/office/drawing/2014/main" id="{9F2F1F96-721E-3395-C94A-206F3CB6FEFC}"/>
                  </a:ext>
                </a:extLst>
              </p14:cNvPr>
              <p14:cNvContentPartPr/>
              <p14:nvPr/>
            </p14:nvContentPartPr>
            <p14:xfrm rot="18328761">
              <a:off x="9709229" y="3167028"/>
              <a:ext cx="1031040" cy="399960"/>
            </p14:xfrm>
          </p:contentPart>
        </mc:Choice>
        <mc:Fallback xmlns="">
          <p:pic>
            <p:nvPicPr>
              <p:cNvPr id="45" name="Ink 44">
                <a:extLst>
                  <a:ext uri="{FF2B5EF4-FFF2-40B4-BE49-F238E27FC236}">
                    <a16:creationId xmlns:a16="http://schemas.microsoft.com/office/drawing/2014/main" id="{9F2F1F96-721E-3395-C94A-206F3CB6FEFC}"/>
                  </a:ext>
                </a:extLst>
              </p:cNvPr>
              <p:cNvPicPr/>
              <p:nvPr/>
            </p:nvPicPr>
            <p:blipFill>
              <a:blip r:embed="rId16"/>
              <a:stretch>
                <a:fillRect/>
              </a:stretch>
            </p:blipFill>
            <p:spPr>
              <a:xfrm rot="18328761">
                <a:off x="9691589" y="3149388"/>
                <a:ext cx="10666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9" name="Ink 48">
                <a:extLst>
                  <a:ext uri="{FF2B5EF4-FFF2-40B4-BE49-F238E27FC236}">
                    <a16:creationId xmlns:a16="http://schemas.microsoft.com/office/drawing/2014/main" id="{287B2E7D-8167-021B-398A-55F3D6BA7E32}"/>
                  </a:ext>
                </a:extLst>
              </p14:cNvPr>
              <p14:cNvContentPartPr/>
              <p14:nvPr/>
            </p14:nvContentPartPr>
            <p14:xfrm>
              <a:off x="4301880" y="3468560"/>
              <a:ext cx="2430000" cy="1545480"/>
            </p14:xfrm>
          </p:contentPart>
        </mc:Choice>
        <mc:Fallback xmlns="">
          <p:pic>
            <p:nvPicPr>
              <p:cNvPr id="49" name="Ink 48">
                <a:extLst>
                  <a:ext uri="{FF2B5EF4-FFF2-40B4-BE49-F238E27FC236}">
                    <a16:creationId xmlns:a16="http://schemas.microsoft.com/office/drawing/2014/main" id="{287B2E7D-8167-021B-398A-55F3D6BA7E32}"/>
                  </a:ext>
                </a:extLst>
              </p:cNvPr>
              <p:cNvPicPr/>
              <p:nvPr/>
            </p:nvPicPr>
            <p:blipFill>
              <a:blip r:embed="rId23"/>
              <a:stretch>
                <a:fillRect/>
              </a:stretch>
            </p:blipFill>
            <p:spPr>
              <a:xfrm>
                <a:off x="4284240" y="3450560"/>
                <a:ext cx="2465640" cy="1581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0" name="Ink 49">
                <a:extLst>
                  <a:ext uri="{FF2B5EF4-FFF2-40B4-BE49-F238E27FC236}">
                    <a16:creationId xmlns:a16="http://schemas.microsoft.com/office/drawing/2014/main" id="{0C306573-4FD6-D455-704F-D625577987B1}"/>
                  </a:ext>
                </a:extLst>
              </p14:cNvPr>
              <p14:cNvContentPartPr/>
              <p14:nvPr/>
            </p14:nvContentPartPr>
            <p14:xfrm>
              <a:off x="7665125" y="3175665"/>
              <a:ext cx="2056680" cy="855000"/>
            </p14:xfrm>
          </p:contentPart>
        </mc:Choice>
        <mc:Fallback xmlns="">
          <p:pic>
            <p:nvPicPr>
              <p:cNvPr id="50" name="Ink 49">
                <a:extLst>
                  <a:ext uri="{FF2B5EF4-FFF2-40B4-BE49-F238E27FC236}">
                    <a16:creationId xmlns:a16="http://schemas.microsoft.com/office/drawing/2014/main" id="{0C306573-4FD6-D455-704F-D625577987B1}"/>
                  </a:ext>
                </a:extLst>
              </p:cNvPr>
              <p:cNvPicPr/>
              <p:nvPr/>
            </p:nvPicPr>
            <p:blipFill>
              <a:blip r:embed="rId25"/>
              <a:stretch>
                <a:fillRect/>
              </a:stretch>
            </p:blipFill>
            <p:spPr>
              <a:xfrm>
                <a:off x="7647125" y="3158025"/>
                <a:ext cx="2092320" cy="890640"/>
              </a:xfrm>
              <a:prstGeom prst="rect">
                <a:avLst/>
              </a:prstGeom>
            </p:spPr>
          </p:pic>
        </mc:Fallback>
      </mc:AlternateContent>
      <p:grpSp>
        <p:nvGrpSpPr>
          <p:cNvPr id="51" name="Group 50">
            <a:extLst>
              <a:ext uri="{FF2B5EF4-FFF2-40B4-BE49-F238E27FC236}">
                <a16:creationId xmlns:a16="http://schemas.microsoft.com/office/drawing/2014/main" id="{FA560A59-73DC-784B-9D5B-833364FE9C62}"/>
              </a:ext>
            </a:extLst>
          </p:cNvPr>
          <p:cNvGrpSpPr/>
          <p:nvPr/>
        </p:nvGrpSpPr>
        <p:grpSpPr>
          <a:xfrm>
            <a:off x="6766560" y="3250740"/>
            <a:ext cx="3101400" cy="795960"/>
            <a:chOff x="6766560" y="3250740"/>
            <a:chExt cx="3101400" cy="795960"/>
          </a:xfrm>
        </p:grpSpPr>
        <mc:AlternateContent xmlns:mc="http://schemas.openxmlformats.org/markup-compatibility/2006" xmlns:p14="http://schemas.microsoft.com/office/powerpoint/2010/main">
          <mc:Choice Requires="p14">
            <p:contentPart p14:bwMode="auto" r:id="rId26">
              <p14:nvContentPartPr>
                <p14:cNvPr id="52" name="Ink 51">
                  <a:extLst>
                    <a:ext uri="{FF2B5EF4-FFF2-40B4-BE49-F238E27FC236}">
                      <a16:creationId xmlns:a16="http://schemas.microsoft.com/office/drawing/2014/main" id="{37D9327C-0153-CC1B-EC84-6A7B4566D660}"/>
                    </a:ext>
                  </a:extLst>
                </p14:cNvPr>
                <p14:cNvContentPartPr/>
                <p14:nvPr/>
              </p14:nvContentPartPr>
              <p14:xfrm>
                <a:off x="6766560" y="3250740"/>
                <a:ext cx="3092760" cy="795960"/>
              </p14:xfrm>
            </p:contentPart>
          </mc:Choice>
          <mc:Fallback xmlns="">
            <p:pic>
              <p:nvPicPr>
                <p:cNvPr id="52" name="Ink 51">
                  <a:extLst>
                    <a:ext uri="{FF2B5EF4-FFF2-40B4-BE49-F238E27FC236}">
                      <a16:creationId xmlns:a16="http://schemas.microsoft.com/office/drawing/2014/main" id="{37D9327C-0153-CC1B-EC84-6A7B4566D660}"/>
                    </a:ext>
                  </a:extLst>
                </p:cNvPr>
                <p:cNvPicPr/>
                <p:nvPr/>
              </p:nvPicPr>
              <p:blipFill>
                <a:blip r:embed="rId27"/>
                <a:stretch>
                  <a:fillRect/>
                </a:stretch>
              </p:blipFill>
              <p:spPr>
                <a:xfrm>
                  <a:off x="6748920" y="3232740"/>
                  <a:ext cx="3128400" cy="831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3" name="Ink 52">
                  <a:extLst>
                    <a:ext uri="{FF2B5EF4-FFF2-40B4-BE49-F238E27FC236}">
                      <a16:creationId xmlns:a16="http://schemas.microsoft.com/office/drawing/2014/main" id="{59F1A1F0-D45A-2B70-87EB-35861CBCB8FF}"/>
                    </a:ext>
                  </a:extLst>
                </p14:cNvPr>
                <p14:cNvContentPartPr/>
                <p14:nvPr/>
              </p14:nvContentPartPr>
              <p14:xfrm>
                <a:off x="9867600" y="3871020"/>
                <a:ext cx="360" cy="93600"/>
              </p14:xfrm>
            </p:contentPart>
          </mc:Choice>
          <mc:Fallback xmlns="">
            <p:pic>
              <p:nvPicPr>
                <p:cNvPr id="53" name="Ink 52">
                  <a:extLst>
                    <a:ext uri="{FF2B5EF4-FFF2-40B4-BE49-F238E27FC236}">
                      <a16:creationId xmlns:a16="http://schemas.microsoft.com/office/drawing/2014/main" id="{59F1A1F0-D45A-2B70-87EB-35861CBCB8FF}"/>
                    </a:ext>
                  </a:extLst>
                </p:cNvPr>
                <p:cNvPicPr/>
                <p:nvPr/>
              </p:nvPicPr>
              <p:blipFill>
                <a:blip r:embed="rId29"/>
                <a:stretch>
                  <a:fillRect/>
                </a:stretch>
              </p:blipFill>
              <p:spPr>
                <a:xfrm>
                  <a:off x="9849600" y="3853020"/>
                  <a:ext cx="36000" cy="12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55" name="Ink 54">
                <a:extLst>
                  <a:ext uri="{FF2B5EF4-FFF2-40B4-BE49-F238E27FC236}">
                    <a16:creationId xmlns:a16="http://schemas.microsoft.com/office/drawing/2014/main" id="{FE462479-4548-995F-CC82-50721CFEC50D}"/>
                  </a:ext>
                </a:extLst>
              </p14:cNvPr>
              <p14:cNvContentPartPr/>
              <p14:nvPr/>
            </p14:nvContentPartPr>
            <p14:xfrm>
              <a:off x="6695440" y="2898160"/>
              <a:ext cx="3952080" cy="1023840"/>
            </p14:xfrm>
          </p:contentPart>
        </mc:Choice>
        <mc:Fallback xmlns="">
          <p:pic>
            <p:nvPicPr>
              <p:cNvPr id="55" name="Ink 54">
                <a:extLst>
                  <a:ext uri="{FF2B5EF4-FFF2-40B4-BE49-F238E27FC236}">
                    <a16:creationId xmlns:a16="http://schemas.microsoft.com/office/drawing/2014/main" id="{FE462479-4548-995F-CC82-50721CFEC50D}"/>
                  </a:ext>
                </a:extLst>
              </p:cNvPr>
              <p:cNvPicPr/>
              <p:nvPr/>
            </p:nvPicPr>
            <p:blipFill>
              <a:blip r:embed="rId31"/>
              <a:stretch>
                <a:fillRect/>
              </a:stretch>
            </p:blipFill>
            <p:spPr>
              <a:xfrm>
                <a:off x="6677800" y="2880160"/>
                <a:ext cx="3987720" cy="1059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6" name="Ink 55">
                <a:extLst>
                  <a:ext uri="{FF2B5EF4-FFF2-40B4-BE49-F238E27FC236}">
                    <a16:creationId xmlns:a16="http://schemas.microsoft.com/office/drawing/2014/main" id="{52042576-E655-AD3D-C7B5-5D8075D532B8}"/>
                  </a:ext>
                </a:extLst>
              </p14:cNvPr>
              <p14:cNvContentPartPr/>
              <p14:nvPr/>
            </p14:nvContentPartPr>
            <p14:xfrm>
              <a:off x="4433920" y="2548600"/>
              <a:ext cx="6238440" cy="2531520"/>
            </p14:xfrm>
          </p:contentPart>
        </mc:Choice>
        <mc:Fallback xmlns="">
          <p:pic>
            <p:nvPicPr>
              <p:cNvPr id="56" name="Ink 55">
                <a:extLst>
                  <a:ext uri="{FF2B5EF4-FFF2-40B4-BE49-F238E27FC236}">
                    <a16:creationId xmlns:a16="http://schemas.microsoft.com/office/drawing/2014/main" id="{52042576-E655-AD3D-C7B5-5D8075D532B8}"/>
                  </a:ext>
                </a:extLst>
              </p:cNvPr>
              <p:cNvPicPr/>
              <p:nvPr/>
            </p:nvPicPr>
            <p:blipFill>
              <a:blip r:embed="rId33"/>
              <a:stretch>
                <a:fillRect/>
              </a:stretch>
            </p:blipFill>
            <p:spPr>
              <a:xfrm>
                <a:off x="4415920" y="2530960"/>
                <a:ext cx="6274080" cy="2567160"/>
              </a:xfrm>
              <a:prstGeom prst="rect">
                <a:avLst/>
              </a:prstGeom>
            </p:spPr>
          </p:pic>
        </mc:Fallback>
      </mc:AlternateContent>
      <p:sp>
        <p:nvSpPr>
          <p:cNvPr id="11" name="Rectangle: Rounded Corners 10">
            <a:extLst>
              <a:ext uri="{FF2B5EF4-FFF2-40B4-BE49-F238E27FC236}">
                <a16:creationId xmlns:a16="http://schemas.microsoft.com/office/drawing/2014/main" id="{C6868546-A0FA-4FA2-99A5-7863288FC806}"/>
              </a:ext>
            </a:extLst>
          </p:cNvPr>
          <p:cNvSpPr/>
          <p:nvPr/>
        </p:nvSpPr>
        <p:spPr>
          <a:xfrm>
            <a:off x="3454400" y="1319480"/>
            <a:ext cx="8369300" cy="624114"/>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Central Controller (SDN)</a:t>
            </a:r>
            <a:endParaRPr lang="en-NL"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47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animEffect transition="in" filter="fade">
                                      <p:cBhvr>
                                        <p:cTn id="7" dur="1000"/>
                                        <p:tgtEl>
                                          <p:spTgt spid="1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44"/>
                                        </p:tgtEl>
                                      </p:cBhvr>
                                    </p:animEffect>
                                    <p:set>
                                      <p:cBhvr>
                                        <p:cTn id="20" dur="1" fill="hold">
                                          <p:stCondLst>
                                            <p:cond delay="999"/>
                                          </p:stCondLst>
                                        </p:cTn>
                                        <p:tgtEl>
                                          <p:spTgt spid="4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1000"/>
                                        <p:tgtEl>
                                          <p:spTgt spid="17"/>
                                        </p:tgtEl>
                                      </p:cBhvr>
                                    </p:animEffect>
                                    <p:set>
                                      <p:cBhvr>
                                        <p:cTn id="23" dur="1" fill="hold">
                                          <p:stCondLst>
                                            <p:cond delay="999"/>
                                          </p:stCondLst>
                                        </p:cTn>
                                        <p:tgtEl>
                                          <p:spTgt spid="17"/>
                                        </p:tgtEl>
                                        <p:attrNameLst>
                                          <p:attrName>style.visibility</p:attrName>
                                        </p:attrNameLst>
                                      </p:cBhvr>
                                      <p:to>
                                        <p:strVal val="hidden"/>
                                      </p:to>
                                    </p:se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1000"/>
                                        <p:tgtEl>
                                          <p:spTgt spid="43"/>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childTnLst>
                                </p:cTn>
                              </p:par>
                            </p:childTnLst>
                          </p:cTn>
                        </p:par>
                        <p:par>
                          <p:cTn id="41" fill="hold">
                            <p:stCondLst>
                              <p:cond delay="3000"/>
                            </p:stCondLst>
                            <p:childTnLst>
                              <p:par>
                                <p:cTn id="42" presetID="10" presetClass="exit" presetSubtype="0" fill="hold" nodeType="afterEffect">
                                  <p:stCondLst>
                                    <p:cond delay="0"/>
                                  </p:stCondLst>
                                  <p:childTnLst>
                                    <p:animEffect transition="out" filter="fade">
                                      <p:cBhvr>
                                        <p:cTn id="43" dur="1000"/>
                                        <p:tgtEl>
                                          <p:spTgt spid="42"/>
                                        </p:tgtEl>
                                      </p:cBhvr>
                                    </p:animEffect>
                                    <p:set>
                                      <p:cBhvr>
                                        <p:cTn id="44" dur="1" fill="hold">
                                          <p:stCondLst>
                                            <p:cond delay="999"/>
                                          </p:stCondLst>
                                        </p:cTn>
                                        <p:tgtEl>
                                          <p:spTgt spid="42"/>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1000"/>
                                        <p:tgtEl>
                                          <p:spTgt spid="43"/>
                                        </p:tgtEl>
                                      </p:cBhvr>
                                    </p:animEffect>
                                    <p:set>
                                      <p:cBhvr>
                                        <p:cTn id="47" dur="1" fill="hold">
                                          <p:stCondLst>
                                            <p:cond delay="999"/>
                                          </p:stCondLst>
                                        </p:cTn>
                                        <p:tgtEl>
                                          <p:spTgt spid="43"/>
                                        </p:tgtEl>
                                        <p:attrNameLst>
                                          <p:attrName>style.visibility</p:attrName>
                                        </p:attrNameLst>
                                      </p:cBhvr>
                                      <p:to>
                                        <p:strVal val="hidden"/>
                                      </p:to>
                                    </p:se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1000"/>
                                        <p:tgtEl>
                                          <p:spTgt spid="50"/>
                                        </p:tgtEl>
                                      </p:cBhvr>
                                    </p:animEffect>
                                  </p:childTnLst>
                                </p:cTn>
                              </p:par>
                            </p:childTnLst>
                          </p:cTn>
                        </p:par>
                        <p:par>
                          <p:cTn id="52" fill="hold">
                            <p:stCondLst>
                              <p:cond delay="5000"/>
                            </p:stCondLst>
                            <p:childTnLst>
                              <p:par>
                                <p:cTn id="53" presetID="10" presetClass="exit" presetSubtype="0" fill="hold" nodeType="afterEffect">
                                  <p:stCondLst>
                                    <p:cond delay="0"/>
                                  </p:stCondLst>
                                  <p:childTnLst>
                                    <p:animEffect transition="out" filter="fade">
                                      <p:cBhvr>
                                        <p:cTn id="54" dur="1000"/>
                                        <p:tgtEl>
                                          <p:spTgt spid="26"/>
                                        </p:tgtEl>
                                      </p:cBhvr>
                                    </p:animEffect>
                                    <p:set>
                                      <p:cBhvr>
                                        <p:cTn id="55" dur="1" fill="hold">
                                          <p:stCondLst>
                                            <p:cond delay="999"/>
                                          </p:stCondLst>
                                        </p:cTn>
                                        <p:tgtEl>
                                          <p:spTgt spid="26"/>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1000"/>
                                        <p:tgtEl>
                                          <p:spTgt spid="50"/>
                                        </p:tgtEl>
                                      </p:cBhvr>
                                    </p:animEffect>
                                    <p:set>
                                      <p:cBhvr>
                                        <p:cTn id="58" dur="1" fill="hold">
                                          <p:stCondLst>
                                            <p:cond delay="999"/>
                                          </p:stCondLst>
                                        </p:cTn>
                                        <p:tgtEl>
                                          <p:spTgt spid="50"/>
                                        </p:tgtEl>
                                        <p:attrNameLst>
                                          <p:attrName>style.visibility</p:attrName>
                                        </p:attrNameLst>
                                      </p:cBhvr>
                                      <p:to>
                                        <p:strVal val="hidden"/>
                                      </p:to>
                                    </p:set>
                                  </p:childTnLst>
                                </p:cTn>
                              </p:par>
                            </p:childTnLst>
                          </p:cTn>
                        </p:par>
                        <p:par>
                          <p:cTn id="59" fill="hold">
                            <p:stCondLst>
                              <p:cond delay="6000"/>
                            </p:stCondLst>
                            <p:childTnLst>
                              <p:par>
                                <p:cTn id="60" presetID="10"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childTnLst>
                                </p:cTn>
                              </p:par>
                            </p:childTnLst>
                          </p:cTn>
                        </p:par>
                        <p:par>
                          <p:cTn id="67" fill="hold">
                            <p:stCondLst>
                              <p:cond delay="8000"/>
                            </p:stCondLst>
                            <p:childTnLst>
                              <p:par>
                                <p:cTn id="68" presetID="10" presetClass="exit" presetSubtype="0" fill="hold" nodeType="afterEffect">
                                  <p:stCondLst>
                                    <p:cond delay="0"/>
                                  </p:stCondLst>
                                  <p:childTnLst>
                                    <p:animEffect transition="out" filter="fade">
                                      <p:cBhvr>
                                        <p:cTn id="69" dur="1000"/>
                                        <p:tgtEl>
                                          <p:spTgt spid="51"/>
                                        </p:tgtEl>
                                      </p:cBhvr>
                                    </p:animEffect>
                                    <p:set>
                                      <p:cBhvr>
                                        <p:cTn id="70" dur="1" fill="hold">
                                          <p:stCondLst>
                                            <p:cond delay="999"/>
                                          </p:stCondLst>
                                        </p:cTn>
                                        <p:tgtEl>
                                          <p:spTgt spid="51"/>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1000"/>
                                        <p:tgtEl>
                                          <p:spTgt spid="45"/>
                                        </p:tgtEl>
                                      </p:cBhvr>
                                    </p:animEffect>
                                    <p:set>
                                      <p:cBhvr>
                                        <p:cTn id="73" dur="1" fill="hold">
                                          <p:stCondLst>
                                            <p:cond delay="999"/>
                                          </p:stCondLst>
                                        </p:cTn>
                                        <p:tgtEl>
                                          <p:spTgt spid="45"/>
                                        </p:tgtEl>
                                        <p:attrNameLst>
                                          <p:attrName>style.visibility</p:attrName>
                                        </p:attrNameLst>
                                      </p:cBhvr>
                                      <p:to>
                                        <p:strVal val="hidden"/>
                                      </p:to>
                                    </p:set>
                                  </p:childTnLst>
                                </p:cTn>
                              </p:par>
                            </p:childTnLst>
                          </p:cTn>
                        </p:par>
                        <p:par>
                          <p:cTn id="74" fill="hold">
                            <p:stCondLst>
                              <p:cond delay="9000"/>
                            </p:stCondLst>
                            <p:childTnLst>
                              <p:par>
                                <p:cTn id="75" presetID="10" presetClass="entr" presetSubtype="0" fill="hold" nodeType="after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1000"/>
                                        <p:tgtEl>
                                          <p:spTgt spid="55"/>
                                        </p:tgtEl>
                                      </p:cBhvr>
                                    </p:animEffect>
                                  </p:childTnLst>
                                </p:cTn>
                              </p:par>
                            </p:childTnLst>
                          </p:cTn>
                        </p:par>
                        <p:par>
                          <p:cTn id="78" fill="hold">
                            <p:stCondLst>
                              <p:cond delay="10000"/>
                            </p:stCondLst>
                            <p:childTnLst>
                              <p:par>
                                <p:cTn id="79" presetID="10" presetClass="exit" presetSubtype="0" fill="hold" nodeType="afterEffect">
                                  <p:stCondLst>
                                    <p:cond delay="0"/>
                                  </p:stCondLst>
                                  <p:childTnLst>
                                    <p:animEffect transition="out" filter="fade">
                                      <p:cBhvr>
                                        <p:cTn id="80" dur="1000"/>
                                        <p:tgtEl>
                                          <p:spTgt spid="49"/>
                                        </p:tgtEl>
                                      </p:cBhvr>
                                    </p:animEffect>
                                    <p:set>
                                      <p:cBhvr>
                                        <p:cTn id="81" dur="1" fill="hold">
                                          <p:stCondLst>
                                            <p:cond delay="999"/>
                                          </p:stCondLst>
                                        </p:cTn>
                                        <p:tgtEl>
                                          <p:spTgt spid="49"/>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1000"/>
                                        <p:tgtEl>
                                          <p:spTgt spid="55"/>
                                        </p:tgtEl>
                                      </p:cBhvr>
                                    </p:animEffect>
                                    <p:set>
                                      <p:cBhvr>
                                        <p:cTn id="84" dur="1" fill="hold">
                                          <p:stCondLst>
                                            <p:cond delay="999"/>
                                          </p:stCondLst>
                                        </p:cTn>
                                        <p:tgtEl>
                                          <p:spTgt spid="55"/>
                                        </p:tgtEl>
                                        <p:attrNameLst>
                                          <p:attrName>style.visibility</p:attrName>
                                        </p:attrNameLst>
                                      </p:cBhvr>
                                      <p:to>
                                        <p:strVal val="hidden"/>
                                      </p:to>
                                    </p:set>
                                  </p:childTnLst>
                                </p:cTn>
                              </p:par>
                            </p:childTnLst>
                          </p:cTn>
                        </p:par>
                        <p:par>
                          <p:cTn id="85" fill="hold">
                            <p:stCondLst>
                              <p:cond delay="11000"/>
                            </p:stCondLst>
                            <p:childTnLst>
                              <p:par>
                                <p:cTn id="86" presetID="10" presetClass="entr" presetSubtype="0" fill="hold" nodeType="after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1000"/>
                                        <p:tgtEl>
                                          <p:spTgt spid="56"/>
                                        </p:tgtEl>
                                      </p:cBhvr>
                                    </p:animEffect>
                                  </p:childTnLst>
                                </p:cTn>
                              </p:par>
                              <p:par>
                                <p:cTn id="89" presetID="10" presetClass="entr" presetSubtype="0" fill="hold" nodeType="withEffect">
                                  <p:stCondLst>
                                    <p:cond delay="0"/>
                                  </p:stCondLst>
                                  <p:childTnLst>
                                    <p:set>
                                      <p:cBhvr>
                                        <p:cTn id="90" dur="1" fill="hold">
                                          <p:stCondLst>
                                            <p:cond delay="0"/>
                                          </p:stCondLst>
                                        </p:cTn>
                                        <p:tgtEl>
                                          <p:spTgt spid="15">
                                            <p:txEl>
                                              <p:pRg st="6" end="6"/>
                                            </p:txEl>
                                          </p:spTgt>
                                        </p:tgtEl>
                                        <p:attrNameLst>
                                          <p:attrName>style.visibility</p:attrName>
                                        </p:attrNameLst>
                                      </p:cBhvr>
                                      <p:to>
                                        <p:strVal val="visible"/>
                                      </p:to>
                                    </p:set>
                                    <p:animEffect transition="in" filter="fade">
                                      <p:cBhvr>
                                        <p:cTn id="91" dur="10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A3700-5809-7C83-37D8-D418F1C6FE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B55C4F-D0D3-D2FF-BB24-58A919AE8987}"/>
              </a:ext>
            </a:extLst>
          </p:cNvPr>
          <p:cNvSpPr>
            <a:spLocks noGrp="1"/>
          </p:cNvSpPr>
          <p:nvPr>
            <p:ph type="title"/>
          </p:nvPr>
        </p:nvSpPr>
        <p:spPr/>
        <p:txBody>
          <a:bodyPr/>
          <a:lstStyle/>
          <a:p>
            <a:r>
              <a:rPr lang="en-GB" dirty="0"/>
              <a:t>Network Architecture</a:t>
            </a:r>
          </a:p>
        </p:txBody>
      </p:sp>
      <p:pic>
        <p:nvPicPr>
          <p:cNvPr id="6" name="Google Shape;114;p20">
            <a:extLst>
              <a:ext uri="{FF2B5EF4-FFF2-40B4-BE49-F238E27FC236}">
                <a16:creationId xmlns:a16="http://schemas.microsoft.com/office/drawing/2014/main" id="{B32B3CF2-AC52-AFCC-9D0F-7B68DF102E0E}"/>
              </a:ext>
            </a:extLst>
          </p:cNvPr>
          <p:cNvPicPr preferRelativeResize="0"/>
          <p:nvPr/>
        </p:nvPicPr>
        <p:blipFill rotWithShape="1">
          <a:blip r:embed="rId3">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4941DE86-0985-8715-4156-AF74D872D5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6522" y="6223453"/>
            <a:ext cx="355421" cy="603547"/>
          </a:xfrm>
          <a:prstGeom prst="rect">
            <a:avLst/>
          </a:prstGeom>
        </p:spPr>
      </p:pic>
      <p:sp>
        <p:nvSpPr>
          <p:cNvPr id="16" name="TextBox 15">
            <a:extLst>
              <a:ext uri="{FF2B5EF4-FFF2-40B4-BE49-F238E27FC236}">
                <a16:creationId xmlns:a16="http://schemas.microsoft.com/office/drawing/2014/main" id="{E8149803-E32B-B943-C8D7-54D8ABF63550}"/>
              </a:ext>
            </a:extLst>
          </p:cNvPr>
          <p:cNvSpPr txBox="1"/>
          <p:nvPr/>
        </p:nvSpPr>
        <p:spPr>
          <a:xfrm>
            <a:off x="4097497" y="5636540"/>
            <a:ext cx="1098035"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Alice</a:t>
            </a:r>
            <a:endParaRPr lang="en-NL" sz="28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AF84F2F-59A8-B8AE-33BB-8C45FA04456B}"/>
              </a:ext>
            </a:extLst>
          </p:cNvPr>
          <p:cNvSpPr txBox="1"/>
          <p:nvPr/>
        </p:nvSpPr>
        <p:spPr>
          <a:xfrm>
            <a:off x="10522410" y="2157047"/>
            <a:ext cx="1081471"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Bob</a:t>
            </a:r>
            <a:endParaRPr lang="en-NL" sz="28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72E29D0-0235-9025-C61E-1A475141FCE7}"/>
              </a:ext>
            </a:extLst>
          </p:cNvPr>
          <p:cNvSpPr txBox="1"/>
          <p:nvPr/>
        </p:nvSpPr>
        <p:spPr>
          <a:xfrm>
            <a:off x="76200" y="2035629"/>
            <a:ext cx="3514344" cy="329320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Why is resource allocation necessary?</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Scarcity of resources</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Low end-to-end entanglement generation rates</a:t>
            </a:r>
          </a:p>
          <a:p>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Short quantum memory lifetimes</a:t>
            </a:r>
          </a:p>
        </p:txBody>
      </p:sp>
      <p:sp>
        <p:nvSpPr>
          <p:cNvPr id="17" name="TextBox 16">
            <a:extLst>
              <a:ext uri="{FF2B5EF4-FFF2-40B4-BE49-F238E27FC236}">
                <a16:creationId xmlns:a16="http://schemas.microsoft.com/office/drawing/2014/main" id="{B1C6EB84-8D6E-A843-D8B7-F799D47D8EF0}"/>
              </a:ext>
            </a:extLst>
          </p:cNvPr>
          <p:cNvSpPr txBox="1"/>
          <p:nvPr/>
        </p:nvSpPr>
        <p:spPr>
          <a:xfrm>
            <a:off x="10093086" y="5727080"/>
            <a:ext cx="1601722"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Charlie</a:t>
            </a:r>
            <a:endParaRPr lang="en-NL" sz="2800" b="1" dirty="0">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91834326-41EE-B76A-43A1-99EA44A859DE}"/>
              </a:ext>
            </a:extLst>
          </p:cNvPr>
          <p:cNvGrpSpPr/>
          <p:nvPr/>
        </p:nvGrpSpPr>
        <p:grpSpPr>
          <a:xfrm>
            <a:off x="5482740" y="3336670"/>
            <a:ext cx="4312619" cy="795960"/>
            <a:chOff x="6766560" y="3250740"/>
            <a:chExt cx="3101400" cy="795960"/>
          </a:xfrm>
        </p:grpSpPr>
        <mc:AlternateContent xmlns:mc="http://schemas.openxmlformats.org/markup-compatibility/2006" xmlns:p14="http://schemas.microsoft.com/office/powerpoint/2010/main">
          <mc:Choice Requires="p14">
            <p:contentPart p14:bwMode="auto" r:id="rId6">
              <p14:nvContentPartPr>
                <p14:cNvPr id="38" name="Ink 37">
                  <a:extLst>
                    <a:ext uri="{FF2B5EF4-FFF2-40B4-BE49-F238E27FC236}">
                      <a16:creationId xmlns:a16="http://schemas.microsoft.com/office/drawing/2014/main" id="{8BE413C7-A66B-A475-AF26-C7B6B81AFE1C}"/>
                    </a:ext>
                  </a:extLst>
                </p14:cNvPr>
                <p14:cNvContentPartPr/>
                <p14:nvPr/>
              </p14:nvContentPartPr>
              <p14:xfrm>
                <a:off x="6766560" y="3250740"/>
                <a:ext cx="3092760" cy="795960"/>
              </p14:xfrm>
            </p:contentPart>
          </mc:Choice>
          <mc:Fallback xmlns="">
            <p:pic>
              <p:nvPicPr>
                <p:cNvPr id="52" name="Ink 51">
                  <a:extLst>
                    <a:ext uri="{FF2B5EF4-FFF2-40B4-BE49-F238E27FC236}">
                      <a16:creationId xmlns:a16="http://schemas.microsoft.com/office/drawing/2014/main" id="{37D9327C-0153-CC1B-EC84-6A7B4566D660}"/>
                    </a:ext>
                  </a:extLst>
                </p:cNvPr>
                <p:cNvPicPr/>
                <p:nvPr/>
              </p:nvPicPr>
              <p:blipFill>
                <a:blip r:embed="rId27"/>
                <a:stretch>
                  <a:fillRect/>
                </a:stretch>
              </p:blipFill>
              <p:spPr>
                <a:xfrm>
                  <a:off x="6748920" y="3232740"/>
                  <a:ext cx="3128400" cy="831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0" name="Ink 39">
                  <a:extLst>
                    <a:ext uri="{FF2B5EF4-FFF2-40B4-BE49-F238E27FC236}">
                      <a16:creationId xmlns:a16="http://schemas.microsoft.com/office/drawing/2014/main" id="{59D7E0FE-DCF3-04F8-F2CC-EAF84610C5E0}"/>
                    </a:ext>
                  </a:extLst>
                </p14:cNvPr>
                <p14:cNvContentPartPr/>
                <p14:nvPr/>
              </p14:nvContentPartPr>
              <p14:xfrm>
                <a:off x="9867600" y="3871020"/>
                <a:ext cx="360" cy="93600"/>
              </p14:xfrm>
            </p:contentPart>
          </mc:Choice>
          <mc:Fallback xmlns="">
            <p:pic>
              <p:nvPicPr>
                <p:cNvPr id="53" name="Ink 52">
                  <a:extLst>
                    <a:ext uri="{FF2B5EF4-FFF2-40B4-BE49-F238E27FC236}">
                      <a16:creationId xmlns:a16="http://schemas.microsoft.com/office/drawing/2014/main" id="{59F1A1F0-D45A-2B70-87EB-35861CBCB8FF}"/>
                    </a:ext>
                  </a:extLst>
                </p:cNvPr>
                <p:cNvPicPr/>
                <p:nvPr/>
              </p:nvPicPr>
              <p:blipFill>
                <a:blip r:embed="rId29"/>
                <a:stretch>
                  <a:fillRect/>
                </a:stretch>
              </p:blipFill>
              <p:spPr>
                <a:xfrm>
                  <a:off x="9849600" y="3853020"/>
                  <a:ext cx="36000" cy="12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44" name="Ink 43">
                <a:extLst>
                  <a:ext uri="{FF2B5EF4-FFF2-40B4-BE49-F238E27FC236}">
                    <a16:creationId xmlns:a16="http://schemas.microsoft.com/office/drawing/2014/main" id="{E2644DFC-E95B-A3A0-4956-252763C5391A}"/>
                  </a:ext>
                </a:extLst>
              </p14:cNvPr>
              <p14:cNvContentPartPr/>
              <p14:nvPr/>
            </p14:nvContentPartPr>
            <p14:xfrm rot="14065769">
              <a:off x="9400799" y="5019044"/>
              <a:ext cx="1248249" cy="399960"/>
            </p14:xfrm>
          </p:contentPart>
        </mc:Choice>
        <mc:Fallback xmlns="">
          <p:pic>
            <p:nvPicPr>
              <p:cNvPr id="44" name="Ink 43">
                <a:extLst>
                  <a:ext uri="{FF2B5EF4-FFF2-40B4-BE49-F238E27FC236}">
                    <a16:creationId xmlns:a16="http://schemas.microsoft.com/office/drawing/2014/main" id="{E2644DFC-E95B-A3A0-4956-252763C5391A}"/>
                  </a:ext>
                </a:extLst>
              </p:cNvPr>
              <p:cNvPicPr/>
              <p:nvPr/>
            </p:nvPicPr>
            <p:blipFill>
              <a:blip r:embed="rId31"/>
              <a:stretch>
                <a:fillRect/>
              </a:stretch>
            </p:blipFill>
            <p:spPr>
              <a:xfrm rot="14065769">
                <a:off x="9382797" y="5001028"/>
                <a:ext cx="1283893" cy="435632"/>
              </a:xfrm>
              <a:prstGeom prst="rect">
                <a:avLst/>
              </a:prstGeom>
            </p:spPr>
          </p:pic>
        </mc:Fallback>
      </mc:AlternateContent>
      <p:sp>
        <p:nvSpPr>
          <p:cNvPr id="49" name="Freeform: Shape 48">
            <a:extLst>
              <a:ext uri="{FF2B5EF4-FFF2-40B4-BE49-F238E27FC236}">
                <a16:creationId xmlns:a16="http://schemas.microsoft.com/office/drawing/2014/main" id="{08E79FAA-41BB-3003-20EF-B34104147598}"/>
              </a:ext>
            </a:extLst>
          </p:cNvPr>
          <p:cNvSpPr/>
          <p:nvPr/>
        </p:nvSpPr>
        <p:spPr>
          <a:xfrm rot="9130259">
            <a:off x="5334473" y="5415874"/>
            <a:ext cx="930805" cy="245291"/>
          </a:xfrm>
          <a:custGeom>
            <a:avLst/>
            <a:gdLst>
              <a:gd name="connsiteX0" fmla="*/ 0 w 7305328"/>
              <a:gd name="connsiteY0" fmla="*/ 743304 h 757794"/>
              <a:gd name="connsiteX1" fmla="*/ 727200 w 7305328"/>
              <a:gd name="connsiteY1" fmla="*/ 30504 h 757794"/>
              <a:gd name="connsiteX2" fmla="*/ 1447200 w 7305328"/>
              <a:gd name="connsiteY2" fmla="*/ 750504 h 757794"/>
              <a:gd name="connsiteX3" fmla="*/ 2174400 w 7305328"/>
              <a:gd name="connsiteY3" fmla="*/ 30504 h 757794"/>
              <a:gd name="connsiteX4" fmla="*/ 2894400 w 7305328"/>
              <a:gd name="connsiteY4" fmla="*/ 750504 h 757794"/>
              <a:gd name="connsiteX5" fmla="*/ 3600000 w 7305328"/>
              <a:gd name="connsiteY5" fmla="*/ 8904 h 757794"/>
              <a:gd name="connsiteX6" fmla="*/ 4312800 w 7305328"/>
              <a:gd name="connsiteY6" fmla="*/ 736104 h 757794"/>
              <a:gd name="connsiteX7" fmla="*/ 5054400 w 7305328"/>
              <a:gd name="connsiteY7" fmla="*/ 16104 h 757794"/>
              <a:gd name="connsiteX8" fmla="*/ 5767200 w 7305328"/>
              <a:gd name="connsiteY8" fmla="*/ 757704 h 757794"/>
              <a:gd name="connsiteX9" fmla="*/ 6523200 w 7305328"/>
              <a:gd name="connsiteY9" fmla="*/ 66504 h 757794"/>
              <a:gd name="connsiteX10" fmla="*/ 7257600 w 7305328"/>
              <a:gd name="connsiteY10" fmla="*/ 23304 h 757794"/>
              <a:gd name="connsiteX11" fmla="*/ 7236000 w 7305328"/>
              <a:gd name="connsiteY11" fmla="*/ 30504 h 757794"/>
              <a:gd name="connsiteX12" fmla="*/ 7236000 w 7305328"/>
              <a:gd name="connsiteY12" fmla="*/ 30504 h 75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5328" h="757794">
                <a:moveTo>
                  <a:pt x="0" y="743304"/>
                </a:moveTo>
                <a:cubicBezTo>
                  <a:pt x="243000" y="386304"/>
                  <a:pt x="486000" y="29304"/>
                  <a:pt x="727200" y="30504"/>
                </a:cubicBezTo>
                <a:cubicBezTo>
                  <a:pt x="968400" y="31704"/>
                  <a:pt x="1206000" y="750504"/>
                  <a:pt x="1447200" y="750504"/>
                </a:cubicBezTo>
                <a:cubicBezTo>
                  <a:pt x="1688400" y="750504"/>
                  <a:pt x="1933200" y="30504"/>
                  <a:pt x="2174400" y="30504"/>
                </a:cubicBezTo>
                <a:cubicBezTo>
                  <a:pt x="2415600" y="30504"/>
                  <a:pt x="2656800" y="754104"/>
                  <a:pt x="2894400" y="750504"/>
                </a:cubicBezTo>
                <a:cubicBezTo>
                  <a:pt x="3132000" y="746904"/>
                  <a:pt x="3363600" y="11304"/>
                  <a:pt x="3600000" y="8904"/>
                </a:cubicBezTo>
                <a:cubicBezTo>
                  <a:pt x="3836400" y="6504"/>
                  <a:pt x="4070400" y="734904"/>
                  <a:pt x="4312800" y="736104"/>
                </a:cubicBezTo>
                <a:cubicBezTo>
                  <a:pt x="4555200" y="737304"/>
                  <a:pt x="4812000" y="12504"/>
                  <a:pt x="5054400" y="16104"/>
                </a:cubicBezTo>
                <a:cubicBezTo>
                  <a:pt x="5296800" y="19704"/>
                  <a:pt x="5522400" y="749304"/>
                  <a:pt x="5767200" y="757704"/>
                </a:cubicBezTo>
                <a:cubicBezTo>
                  <a:pt x="6012000" y="766104"/>
                  <a:pt x="6274800" y="188904"/>
                  <a:pt x="6523200" y="66504"/>
                </a:cubicBezTo>
                <a:cubicBezTo>
                  <a:pt x="6771600" y="-55896"/>
                  <a:pt x="7138800" y="29304"/>
                  <a:pt x="7257600" y="23304"/>
                </a:cubicBezTo>
                <a:cubicBezTo>
                  <a:pt x="7376400" y="17304"/>
                  <a:pt x="7236000" y="30504"/>
                  <a:pt x="7236000" y="30504"/>
                </a:cubicBezTo>
                <a:lnTo>
                  <a:pt x="7236000" y="30504"/>
                </a:lnTo>
              </a:path>
            </a:pathLst>
          </a:custGeom>
          <a:noFill/>
          <a:ln w="5715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2AD7733-FB35-697C-3515-81930CD2ABC6}"/>
              </a:ext>
            </a:extLst>
          </p:cNvPr>
          <p:cNvSpPr/>
          <p:nvPr/>
        </p:nvSpPr>
        <p:spPr>
          <a:xfrm>
            <a:off x="5146917" y="5716668"/>
            <a:ext cx="360040" cy="3600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1AA22E04-02A2-62C8-26AD-389A6B814E74}"/>
              </a:ext>
            </a:extLst>
          </p:cNvPr>
          <p:cNvSpPr/>
          <p:nvPr/>
        </p:nvSpPr>
        <p:spPr>
          <a:xfrm rot="20493554">
            <a:off x="9364563" y="2589314"/>
            <a:ext cx="930805" cy="245291"/>
          </a:xfrm>
          <a:custGeom>
            <a:avLst/>
            <a:gdLst>
              <a:gd name="connsiteX0" fmla="*/ 0 w 7305328"/>
              <a:gd name="connsiteY0" fmla="*/ 743304 h 757794"/>
              <a:gd name="connsiteX1" fmla="*/ 727200 w 7305328"/>
              <a:gd name="connsiteY1" fmla="*/ 30504 h 757794"/>
              <a:gd name="connsiteX2" fmla="*/ 1447200 w 7305328"/>
              <a:gd name="connsiteY2" fmla="*/ 750504 h 757794"/>
              <a:gd name="connsiteX3" fmla="*/ 2174400 w 7305328"/>
              <a:gd name="connsiteY3" fmla="*/ 30504 h 757794"/>
              <a:gd name="connsiteX4" fmla="*/ 2894400 w 7305328"/>
              <a:gd name="connsiteY4" fmla="*/ 750504 h 757794"/>
              <a:gd name="connsiteX5" fmla="*/ 3600000 w 7305328"/>
              <a:gd name="connsiteY5" fmla="*/ 8904 h 757794"/>
              <a:gd name="connsiteX6" fmla="*/ 4312800 w 7305328"/>
              <a:gd name="connsiteY6" fmla="*/ 736104 h 757794"/>
              <a:gd name="connsiteX7" fmla="*/ 5054400 w 7305328"/>
              <a:gd name="connsiteY7" fmla="*/ 16104 h 757794"/>
              <a:gd name="connsiteX8" fmla="*/ 5767200 w 7305328"/>
              <a:gd name="connsiteY8" fmla="*/ 757704 h 757794"/>
              <a:gd name="connsiteX9" fmla="*/ 6523200 w 7305328"/>
              <a:gd name="connsiteY9" fmla="*/ 66504 h 757794"/>
              <a:gd name="connsiteX10" fmla="*/ 7257600 w 7305328"/>
              <a:gd name="connsiteY10" fmla="*/ 23304 h 757794"/>
              <a:gd name="connsiteX11" fmla="*/ 7236000 w 7305328"/>
              <a:gd name="connsiteY11" fmla="*/ 30504 h 757794"/>
              <a:gd name="connsiteX12" fmla="*/ 7236000 w 7305328"/>
              <a:gd name="connsiteY12" fmla="*/ 30504 h 75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5328" h="757794">
                <a:moveTo>
                  <a:pt x="0" y="743304"/>
                </a:moveTo>
                <a:cubicBezTo>
                  <a:pt x="243000" y="386304"/>
                  <a:pt x="486000" y="29304"/>
                  <a:pt x="727200" y="30504"/>
                </a:cubicBezTo>
                <a:cubicBezTo>
                  <a:pt x="968400" y="31704"/>
                  <a:pt x="1206000" y="750504"/>
                  <a:pt x="1447200" y="750504"/>
                </a:cubicBezTo>
                <a:cubicBezTo>
                  <a:pt x="1688400" y="750504"/>
                  <a:pt x="1933200" y="30504"/>
                  <a:pt x="2174400" y="30504"/>
                </a:cubicBezTo>
                <a:cubicBezTo>
                  <a:pt x="2415600" y="30504"/>
                  <a:pt x="2656800" y="754104"/>
                  <a:pt x="2894400" y="750504"/>
                </a:cubicBezTo>
                <a:cubicBezTo>
                  <a:pt x="3132000" y="746904"/>
                  <a:pt x="3363600" y="11304"/>
                  <a:pt x="3600000" y="8904"/>
                </a:cubicBezTo>
                <a:cubicBezTo>
                  <a:pt x="3836400" y="6504"/>
                  <a:pt x="4070400" y="734904"/>
                  <a:pt x="4312800" y="736104"/>
                </a:cubicBezTo>
                <a:cubicBezTo>
                  <a:pt x="4555200" y="737304"/>
                  <a:pt x="4812000" y="12504"/>
                  <a:pt x="5054400" y="16104"/>
                </a:cubicBezTo>
                <a:cubicBezTo>
                  <a:pt x="5296800" y="19704"/>
                  <a:pt x="5522400" y="749304"/>
                  <a:pt x="5767200" y="757704"/>
                </a:cubicBezTo>
                <a:cubicBezTo>
                  <a:pt x="6012000" y="766104"/>
                  <a:pt x="6274800" y="188904"/>
                  <a:pt x="6523200" y="66504"/>
                </a:cubicBezTo>
                <a:cubicBezTo>
                  <a:pt x="6771600" y="-55896"/>
                  <a:pt x="7138800" y="29304"/>
                  <a:pt x="7257600" y="23304"/>
                </a:cubicBezTo>
                <a:cubicBezTo>
                  <a:pt x="7376400" y="17304"/>
                  <a:pt x="7236000" y="30504"/>
                  <a:pt x="7236000" y="30504"/>
                </a:cubicBezTo>
                <a:lnTo>
                  <a:pt x="7236000" y="30504"/>
                </a:lnTo>
              </a:path>
            </a:pathLst>
          </a:custGeom>
          <a:noFill/>
          <a:ln w="5715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A944C33-C0E9-3751-53DD-9AC54EEE1076}"/>
              </a:ext>
            </a:extLst>
          </p:cNvPr>
          <p:cNvSpPr/>
          <p:nvPr/>
        </p:nvSpPr>
        <p:spPr>
          <a:xfrm>
            <a:off x="10130246" y="2254988"/>
            <a:ext cx="360040" cy="3600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2">
            <p14:nvContentPartPr>
              <p14:cNvPr id="54" name="Ink 53">
                <a:extLst>
                  <a:ext uri="{FF2B5EF4-FFF2-40B4-BE49-F238E27FC236}">
                    <a16:creationId xmlns:a16="http://schemas.microsoft.com/office/drawing/2014/main" id="{5308AFE4-2EAD-5E8A-0584-DE4F826E43AC}"/>
                  </a:ext>
                </a:extLst>
              </p14:cNvPr>
              <p14:cNvContentPartPr/>
              <p14:nvPr/>
            </p14:nvContentPartPr>
            <p14:xfrm>
              <a:off x="5453691" y="4452429"/>
              <a:ext cx="5088960" cy="1315080"/>
            </p14:xfrm>
          </p:contentPart>
        </mc:Choice>
        <mc:Fallback xmlns="">
          <p:pic>
            <p:nvPicPr>
              <p:cNvPr id="54" name="Ink 53">
                <a:extLst>
                  <a:ext uri="{FF2B5EF4-FFF2-40B4-BE49-F238E27FC236}">
                    <a16:creationId xmlns:a16="http://schemas.microsoft.com/office/drawing/2014/main" id="{5308AFE4-2EAD-5E8A-0584-DE4F826E43AC}"/>
                  </a:ext>
                </a:extLst>
              </p:cNvPr>
              <p:cNvPicPr/>
              <p:nvPr/>
            </p:nvPicPr>
            <p:blipFill>
              <a:blip r:embed="rId33"/>
              <a:stretch>
                <a:fillRect/>
              </a:stretch>
            </p:blipFill>
            <p:spPr>
              <a:xfrm>
                <a:off x="5436051" y="4434429"/>
                <a:ext cx="5124600" cy="1350720"/>
              </a:xfrm>
              <a:prstGeom prst="rect">
                <a:avLst/>
              </a:prstGeom>
            </p:spPr>
          </p:pic>
        </mc:Fallback>
      </mc:AlternateContent>
      <p:sp>
        <p:nvSpPr>
          <p:cNvPr id="57" name="TextBox 56">
            <a:extLst>
              <a:ext uri="{FF2B5EF4-FFF2-40B4-BE49-F238E27FC236}">
                <a16:creationId xmlns:a16="http://schemas.microsoft.com/office/drawing/2014/main" id="{32F319D3-4FF9-F7E8-2902-74C8B66013AD}"/>
              </a:ext>
            </a:extLst>
          </p:cNvPr>
          <p:cNvSpPr txBox="1"/>
          <p:nvPr/>
        </p:nvSpPr>
        <p:spPr>
          <a:xfrm>
            <a:off x="4097497" y="5636540"/>
            <a:ext cx="1098035"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Alice</a:t>
            </a:r>
            <a:endParaRPr lang="en-NL" sz="2800" b="1"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8474F9DC-4175-5C3C-1A8F-A34F47246F45}"/>
              </a:ext>
            </a:extLst>
          </p:cNvPr>
          <p:cNvSpPr txBox="1"/>
          <p:nvPr/>
        </p:nvSpPr>
        <p:spPr>
          <a:xfrm>
            <a:off x="10522410" y="2157047"/>
            <a:ext cx="1081471"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Bob</a:t>
            </a:r>
            <a:endParaRPr lang="en-NL" sz="2800" b="1" dirty="0">
              <a:latin typeface="Arial" panose="020B0604020202020204" pitchFamily="34" charset="0"/>
              <a:cs typeface="Arial" panose="020B0604020202020204" pitchFamily="34" charset="0"/>
            </a:endParaRPr>
          </a:p>
        </p:txBody>
      </p:sp>
      <p:pic>
        <p:nvPicPr>
          <p:cNvPr id="59" name="Graphic 58" descr="lign">
            <a:extLst>
              <a:ext uri="{FF2B5EF4-FFF2-40B4-BE49-F238E27FC236}">
                <a16:creationId xmlns:a16="http://schemas.microsoft.com/office/drawing/2014/main" id="{B4053943-731D-F58E-58D0-BD0E992310D8}"/>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0550643" y="2663285"/>
            <a:ext cx="773107" cy="773107"/>
          </a:xfrm>
          <a:prstGeom prst="rect">
            <a:avLst/>
          </a:prstGeom>
        </p:spPr>
      </p:pic>
      <p:pic>
        <p:nvPicPr>
          <p:cNvPr id="60" name="Graphic 59" descr="lign">
            <a:extLst>
              <a:ext uri="{FF2B5EF4-FFF2-40B4-BE49-F238E27FC236}">
                <a16:creationId xmlns:a16="http://schemas.microsoft.com/office/drawing/2014/main" id="{7E4ED14F-540E-15B3-866D-DB4FCA4B2D7E}"/>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4255654" y="4993974"/>
            <a:ext cx="733106" cy="733106"/>
          </a:xfrm>
          <a:prstGeom prst="rect">
            <a:avLst/>
          </a:prstGeom>
        </p:spPr>
      </p:pic>
      <p:pic>
        <p:nvPicPr>
          <p:cNvPr id="61" name="Graphic 60" descr="lign">
            <a:extLst>
              <a:ext uri="{FF2B5EF4-FFF2-40B4-BE49-F238E27FC236}">
                <a16:creationId xmlns:a16="http://schemas.microsoft.com/office/drawing/2014/main" id="{97ED683D-FE44-89CB-E494-B2C1DE837D8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0893947" y="3821925"/>
            <a:ext cx="773107" cy="773107"/>
          </a:xfrm>
          <a:prstGeom prst="rect">
            <a:avLst/>
          </a:prstGeom>
        </p:spPr>
      </p:pic>
      <p:pic>
        <p:nvPicPr>
          <p:cNvPr id="62" name="Graphic 61">
            <a:extLst>
              <a:ext uri="{FF2B5EF4-FFF2-40B4-BE49-F238E27FC236}">
                <a16:creationId xmlns:a16="http://schemas.microsoft.com/office/drawing/2014/main" id="{CDA2743B-FA26-E548-651B-C0A4524E6BE4}"/>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9622796" y="3919461"/>
            <a:ext cx="773107" cy="773107"/>
          </a:xfrm>
          <a:prstGeom prst="rect">
            <a:avLst/>
          </a:prstGeom>
        </p:spPr>
      </p:pic>
      <p:pic>
        <p:nvPicPr>
          <p:cNvPr id="63" name="Graphic 62">
            <a:extLst>
              <a:ext uri="{FF2B5EF4-FFF2-40B4-BE49-F238E27FC236}">
                <a16:creationId xmlns:a16="http://schemas.microsoft.com/office/drawing/2014/main" id="{F127B4F9-E2AA-B77A-31A2-998966E29940}"/>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4858547" y="3830131"/>
            <a:ext cx="733106" cy="733106"/>
          </a:xfrm>
          <a:prstGeom prst="rect">
            <a:avLst/>
          </a:prstGeom>
        </p:spPr>
      </p:pic>
      <p:pic>
        <p:nvPicPr>
          <p:cNvPr id="64" name="Graphic 63" descr="lign">
            <a:extLst>
              <a:ext uri="{FF2B5EF4-FFF2-40B4-BE49-F238E27FC236}">
                <a16:creationId xmlns:a16="http://schemas.microsoft.com/office/drawing/2014/main" id="{5CB8E44F-CE45-BABD-18C5-91825CB6674F}"/>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0435005" y="4994870"/>
            <a:ext cx="773107" cy="773107"/>
          </a:xfrm>
          <a:prstGeom prst="rect">
            <a:avLst/>
          </a:prstGeom>
        </p:spPr>
      </p:pic>
      <p:cxnSp>
        <p:nvCxnSpPr>
          <p:cNvPr id="65" name="Straight Connector 64" descr="lign">
            <a:extLst>
              <a:ext uri="{FF2B5EF4-FFF2-40B4-BE49-F238E27FC236}">
                <a16:creationId xmlns:a16="http://schemas.microsoft.com/office/drawing/2014/main" id="{C93DDE3C-62FD-A5B0-F182-64E15A523074}"/>
              </a:ext>
            </a:extLst>
          </p:cNvPr>
          <p:cNvCxnSpPr>
            <a:cxnSpLocks/>
            <a:stCxn id="63" idx="2"/>
            <a:endCxn id="60" idx="0"/>
          </p:cNvCxnSpPr>
          <p:nvPr/>
        </p:nvCxnSpPr>
        <p:spPr>
          <a:xfrm flipH="1">
            <a:off x="4622207" y="4563237"/>
            <a:ext cx="602893" cy="430737"/>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descr="lign">
            <a:extLst>
              <a:ext uri="{FF2B5EF4-FFF2-40B4-BE49-F238E27FC236}">
                <a16:creationId xmlns:a16="http://schemas.microsoft.com/office/drawing/2014/main" id="{74A1F408-1B30-8A48-FDEC-4C9A725F1B9C}"/>
              </a:ext>
            </a:extLst>
          </p:cNvPr>
          <p:cNvCxnSpPr>
            <a:cxnSpLocks/>
            <a:stCxn id="59" idx="1"/>
            <a:endCxn id="62" idx="0"/>
          </p:cNvCxnSpPr>
          <p:nvPr/>
        </p:nvCxnSpPr>
        <p:spPr>
          <a:xfrm flipH="1">
            <a:off x="10009350" y="3049839"/>
            <a:ext cx="541293" cy="869622"/>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descr="lign">
            <a:extLst>
              <a:ext uri="{FF2B5EF4-FFF2-40B4-BE49-F238E27FC236}">
                <a16:creationId xmlns:a16="http://schemas.microsoft.com/office/drawing/2014/main" id="{001881B6-FC34-5CE1-598C-86D670BE1FFE}"/>
              </a:ext>
            </a:extLst>
          </p:cNvPr>
          <p:cNvCxnSpPr>
            <a:cxnSpLocks/>
            <a:stCxn id="62" idx="2"/>
            <a:endCxn id="64" idx="1"/>
          </p:cNvCxnSpPr>
          <p:nvPr/>
        </p:nvCxnSpPr>
        <p:spPr>
          <a:xfrm>
            <a:off x="10009350" y="4692568"/>
            <a:ext cx="425655" cy="68885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descr="lign">
            <a:extLst>
              <a:ext uri="{FF2B5EF4-FFF2-40B4-BE49-F238E27FC236}">
                <a16:creationId xmlns:a16="http://schemas.microsoft.com/office/drawing/2014/main" id="{D80D0E8B-80FF-C185-1437-5AA958E7518A}"/>
              </a:ext>
            </a:extLst>
          </p:cNvPr>
          <p:cNvCxnSpPr>
            <a:cxnSpLocks/>
            <a:stCxn id="61" idx="1"/>
            <a:endCxn id="62" idx="3"/>
          </p:cNvCxnSpPr>
          <p:nvPr/>
        </p:nvCxnSpPr>
        <p:spPr>
          <a:xfrm flipH="1">
            <a:off x="10395903" y="4208479"/>
            <a:ext cx="498044" cy="9753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9" name="Graphic 68">
            <a:extLst>
              <a:ext uri="{FF2B5EF4-FFF2-40B4-BE49-F238E27FC236}">
                <a16:creationId xmlns:a16="http://schemas.microsoft.com/office/drawing/2014/main" id="{C7F537F7-9D18-D2F5-4D54-2F663D6185A0}"/>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6317578" y="3908937"/>
            <a:ext cx="561927" cy="561927"/>
          </a:xfrm>
          <a:prstGeom prst="rect">
            <a:avLst/>
          </a:prstGeom>
        </p:spPr>
      </p:pic>
      <p:pic>
        <p:nvPicPr>
          <p:cNvPr id="70" name="Graphic 69">
            <a:extLst>
              <a:ext uri="{FF2B5EF4-FFF2-40B4-BE49-F238E27FC236}">
                <a16:creationId xmlns:a16="http://schemas.microsoft.com/office/drawing/2014/main" id="{6B095F8A-A6ED-EA7C-7EA9-D2368667F008}"/>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7268264" y="3908937"/>
            <a:ext cx="561927" cy="561927"/>
          </a:xfrm>
          <a:prstGeom prst="rect">
            <a:avLst/>
          </a:prstGeom>
        </p:spPr>
      </p:pic>
      <p:pic>
        <p:nvPicPr>
          <p:cNvPr id="71" name="Graphic 70">
            <a:extLst>
              <a:ext uri="{FF2B5EF4-FFF2-40B4-BE49-F238E27FC236}">
                <a16:creationId xmlns:a16="http://schemas.microsoft.com/office/drawing/2014/main" id="{E045D32F-362E-17E2-25FC-3C260BDF936F}"/>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8269749" y="3908937"/>
            <a:ext cx="561927" cy="561927"/>
          </a:xfrm>
          <a:prstGeom prst="rect">
            <a:avLst/>
          </a:prstGeom>
        </p:spPr>
      </p:pic>
      <p:cxnSp>
        <p:nvCxnSpPr>
          <p:cNvPr id="72" name="Straight Connector 71" descr="lign">
            <a:extLst>
              <a:ext uri="{FF2B5EF4-FFF2-40B4-BE49-F238E27FC236}">
                <a16:creationId xmlns:a16="http://schemas.microsoft.com/office/drawing/2014/main" id="{FC748B88-2364-6DFA-4F00-23D91A9F7B2E}"/>
              </a:ext>
            </a:extLst>
          </p:cNvPr>
          <p:cNvCxnSpPr>
            <a:cxnSpLocks/>
            <a:stCxn id="63" idx="3"/>
            <a:endCxn id="69" idx="1"/>
          </p:cNvCxnSpPr>
          <p:nvPr/>
        </p:nvCxnSpPr>
        <p:spPr>
          <a:xfrm flipV="1">
            <a:off x="5591653" y="4189901"/>
            <a:ext cx="725925" cy="6783"/>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descr="lign">
            <a:extLst>
              <a:ext uri="{FF2B5EF4-FFF2-40B4-BE49-F238E27FC236}">
                <a16:creationId xmlns:a16="http://schemas.microsoft.com/office/drawing/2014/main" id="{CE45B275-97E7-F07A-8D3F-E142E02BD2D2}"/>
              </a:ext>
            </a:extLst>
          </p:cNvPr>
          <p:cNvCxnSpPr>
            <a:cxnSpLocks/>
            <a:stCxn id="69" idx="3"/>
            <a:endCxn id="70" idx="1"/>
          </p:cNvCxnSpPr>
          <p:nvPr/>
        </p:nvCxnSpPr>
        <p:spPr>
          <a:xfrm>
            <a:off x="6879505" y="4189901"/>
            <a:ext cx="388759"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descr="lign">
            <a:extLst>
              <a:ext uri="{FF2B5EF4-FFF2-40B4-BE49-F238E27FC236}">
                <a16:creationId xmlns:a16="http://schemas.microsoft.com/office/drawing/2014/main" id="{B7BF17E6-8B6F-2DB2-B9CB-6D91661578AB}"/>
              </a:ext>
            </a:extLst>
          </p:cNvPr>
          <p:cNvCxnSpPr>
            <a:cxnSpLocks/>
            <a:stCxn id="70" idx="3"/>
            <a:endCxn id="71" idx="1"/>
          </p:cNvCxnSpPr>
          <p:nvPr/>
        </p:nvCxnSpPr>
        <p:spPr>
          <a:xfrm>
            <a:off x="7830191" y="4189901"/>
            <a:ext cx="439558"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descr="lign">
            <a:extLst>
              <a:ext uri="{FF2B5EF4-FFF2-40B4-BE49-F238E27FC236}">
                <a16:creationId xmlns:a16="http://schemas.microsoft.com/office/drawing/2014/main" id="{C5292036-6C5E-DF8D-59CE-0CFBE010A86B}"/>
              </a:ext>
            </a:extLst>
          </p:cNvPr>
          <p:cNvCxnSpPr>
            <a:cxnSpLocks/>
            <a:stCxn id="71" idx="3"/>
            <a:endCxn id="62" idx="1"/>
          </p:cNvCxnSpPr>
          <p:nvPr/>
        </p:nvCxnSpPr>
        <p:spPr>
          <a:xfrm>
            <a:off x="8831676" y="4189901"/>
            <a:ext cx="791120" cy="116114"/>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descr="lign">
            <a:extLst>
              <a:ext uri="{FF2B5EF4-FFF2-40B4-BE49-F238E27FC236}">
                <a16:creationId xmlns:a16="http://schemas.microsoft.com/office/drawing/2014/main" id="{1EDFB1B8-EFD5-0004-5669-7D80E47AD972}"/>
              </a:ext>
            </a:extLst>
          </p:cNvPr>
          <p:cNvCxnSpPr>
            <a:cxnSpLocks/>
            <a:stCxn id="63" idx="0"/>
            <a:endCxn id="77" idx="2"/>
          </p:cNvCxnSpPr>
          <p:nvPr/>
        </p:nvCxnSpPr>
        <p:spPr>
          <a:xfrm flipH="1" flipV="1">
            <a:off x="4638748" y="3339991"/>
            <a:ext cx="586352" cy="49014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7" name="Graphic 76">
            <a:extLst>
              <a:ext uri="{FF2B5EF4-FFF2-40B4-BE49-F238E27FC236}">
                <a16:creationId xmlns:a16="http://schemas.microsoft.com/office/drawing/2014/main" id="{DA32398D-BB7E-8CD2-ECA4-78E3DEFCDFA9}"/>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4279392" y="2621280"/>
            <a:ext cx="718711" cy="718711"/>
          </a:xfrm>
          <a:prstGeom prst="rect">
            <a:avLst/>
          </a:prstGeom>
        </p:spPr>
      </p:pic>
      <p:pic>
        <p:nvPicPr>
          <p:cNvPr id="78" name="Graphic 77">
            <a:extLst>
              <a:ext uri="{FF2B5EF4-FFF2-40B4-BE49-F238E27FC236}">
                <a16:creationId xmlns:a16="http://schemas.microsoft.com/office/drawing/2014/main" id="{0A97C027-DA99-17AD-FF82-314533F28BA9}"/>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3590544" y="3822192"/>
            <a:ext cx="718711" cy="718711"/>
          </a:xfrm>
          <a:prstGeom prst="rect">
            <a:avLst/>
          </a:prstGeom>
        </p:spPr>
      </p:pic>
      <p:cxnSp>
        <p:nvCxnSpPr>
          <p:cNvPr id="79" name="Straight Connector 78" descr="lign">
            <a:extLst>
              <a:ext uri="{FF2B5EF4-FFF2-40B4-BE49-F238E27FC236}">
                <a16:creationId xmlns:a16="http://schemas.microsoft.com/office/drawing/2014/main" id="{20E34D46-48A7-6A64-55A6-9E3E2B258093}"/>
              </a:ext>
            </a:extLst>
          </p:cNvPr>
          <p:cNvCxnSpPr>
            <a:cxnSpLocks/>
            <a:stCxn id="63" idx="1"/>
            <a:endCxn id="78" idx="3"/>
          </p:cNvCxnSpPr>
          <p:nvPr/>
        </p:nvCxnSpPr>
        <p:spPr>
          <a:xfrm flipH="1" flipV="1">
            <a:off x="4309255" y="4181548"/>
            <a:ext cx="549292" cy="1513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2">
            <p14:nvContentPartPr>
              <p14:cNvPr id="80" name="Ink 79">
                <a:extLst>
                  <a:ext uri="{FF2B5EF4-FFF2-40B4-BE49-F238E27FC236}">
                    <a16:creationId xmlns:a16="http://schemas.microsoft.com/office/drawing/2014/main" id="{87CECC63-08F3-FB86-6288-D6F660F01B59}"/>
                  </a:ext>
                </a:extLst>
              </p14:cNvPr>
              <p14:cNvContentPartPr/>
              <p14:nvPr/>
            </p14:nvContentPartPr>
            <p14:xfrm>
              <a:off x="5442309" y="3530109"/>
              <a:ext cx="1031040" cy="399960"/>
            </p14:xfrm>
          </p:contentPart>
        </mc:Choice>
        <mc:Fallback xmlns="">
          <p:pic>
            <p:nvPicPr>
              <p:cNvPr id="80" name="Ink 79">
                <a:extLst>
                  <a:ext uri="{FF2B5EF4-FFF2-40B4-BE49-F238E27FC236}">
                    <a16:creationId xmlns:a16="http://schemas.microsoft.com/office/drawing/2014/main" id="{87CECC63-08F3-FB86-6288-D6F660F01B59}"/>
                  </a:ext>
                </a:extLst>
              </p:cNvPr>
              <p:cNvPicPr/>
              <p:nvPr/>
            </p:nvPicPr>
            <p:blipFill>
              <a:blip r:embed="rId43"/>
              <a:stretch>
                <a:fillRect/>
              </a:stretch>
            </p:blipFill>
            <p:spPr>
              <a:xfrm>
                <a:off x="5424303" y="3512093"/>
                <a:ext cx="1066692" cy="435632"/>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1" name="Ink 80">
                <a:extLst>
                  <a:ext uri="{FF2B5EF4-FFF2-40B4-BE49-F238E27FC236}">
                    <a16:creationId xmlns:a16="http://schemas.microsoft.com/office/drawing/2014/main" id="{743A39A4-11BD-2956-C0D6-9FBB461A40E8}"/>
                  </a:ext>
                </a:extLst>
              </p14:cNvPr>
              <p14:cNvContentPartPr/>
              <p14:nvPr/>
            </p14:nvContentPartPr>
            <p14:xfrm>
              <a:off x="6555195" y="3527195"/>
              <a:ext cx="1031040" cy="399960"/>
            </p14:xfrm>
          </p:contentPart>
        </mc:Choice>
        <mc:Fallback xmlns="">
          <p:pic>
            <p:nvPicPr>
              <p:cNvPr id="81" name="Ink 80">
                <a:extLst>
                  <a:ext uri="{FF2B5EF4-FFF2-40B4-BE49-F238E27FC236}">
                    <a16:creationId xmlns:a16="http://schemas.microsoft.com/office/drawing/2014/main" id="{743A39A4-11BD-2956-C0D6-9FBB461A40E8}"/>
                  </a:ext>
                </a:extLst>
              </p:cNvPr>
              <p:cNvPicPr/>
              <p:nvPr/>
            </p:nvPicPr>
            <p:blipFill>
              <a:blip r:embed="rId43"/>
              <a:stretch>
                <a:fillRect/>
              </a:stretch>
            </p:blipFill>
            <p:spPr>
              <a:xfrm>
                <a:off x="6537189" y="3509179"/>
                <a:ext cx="1066692" cy="435632"/>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2" name="Ink 81">
                <a:extLst>
                  <a:ext uri="{FF2B5EF4-FFF2-40B4-BE49-F238E27FC236}">
                    <a16:creationId xmlns:a16="http://schemas.microsoft.com/office/drawing/2014/main" id="{35EF1723-933A-EBEB-2296-59A7A31018BE}"/>
                  </a:ext>
                </a:extLst>
              </p14:cNvPr>
              <p14:cNvContentPartPr/>
              <p14:nvPr/>
            </p14:nvContentPartPr>
            <p14:xfrm>
              <a:off x="7675911" y="3552240"/>
              <a:ext cx="1031040" cy="399960"/>
            </p14:xfrm>
          </p:contentPart>
        </mc:Choice>
        <mc:Fallback xmlns="">
          <p:pic>
            <p:nvPicPr>
              <p:cNvPr id="82" name="Ink 81">
                <a:extLst>
                  <a:ext uri="{FF2B5EF4-FFF2-40B4-BE49-F238E27FC236}">
                    <a16:creationId xmlns:a16="http://schemas.microsoft.com/office/drawing/2014/main" id="{35EF1723-933A-EBEB-2296-59A7A31018BE}"/>
                  </a:ext>
                </a:extLst>
              </p:cNvPr>
              <p:cNvPicPr/>
              <p:nvPr/>
            </p:nvPicPr>
            <p:blipFill>
              <a:blip r:embed="rId43"/>
              <a:stretch>
                <a:fillRect/>
              </a:stretch>
            </p:blipFill>
            <p:spPr>
              <a:xfrm>
                <a:off x="7657905" y="3534224"/>
                <a:ext cx="1066692" cy="43563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6" name="Ink 85">
                <a:extLst>
                  <a:ext uri="{FF2B5EF4-FFF2-40B4-BE49-F238E27FC236}">
                    <a16:creationId xmlns:a16="http://schemas.microsoft.com/office/drawing/2014/main" id="{EB21CDDD-5535-C266-731A-5011993A0AE1}"/>
                  </a:ext>
                </a:extLst>
              </p14:cNvPr>
              <p14:cNvContentPartPr/>
              <p14:nvPr/>
            </p14:nvContentPartPr>
            <p14:xfrm>
              <a:off x="8727479" y="3603209"/>
              <a:ext cx="1248249" cy="399960"/>
            </p14:xfrm>
          </p:contentPart>
        </mc:Choice>
        <mc:Fallback xmlns="">
          <p:pic>
            <p:nvPicPr>
              <p:cNvPr id="86" name="Ink 85">
                <a:extLst>
                  <a:ext uri="{FF2B5EF4-FFF2-40B4-BE49-F238E27FC236}">
                    <a16:creationId xmlns:a16="http://schemas.microsoft.com/office/drawing/2014/main" id="{EB21CDDD-5535-C266-731A-5011993A0AE1}"/>
                  </a:ext>
                </a:extLst>
              </p:cNvPr>
              <p:cNvPicPr/>
              <p:nvPr/>
            </p:nvPicPr>
            <p:blipFill>
              <a:blip r:embed="rId31"/>
              <a:stretch>
                <a:fillRect/>
              </a:stretch>
            </p:blipFill>
            <p:spPr>
              <a:xfrm>
                <a:off x="8709477" y="3585193"/>
                <a:ext cx="1283893" cy="435632"/>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7" name="Ink 86">
                <a:extLst>
                  <a:ext uri="{FF2B5EF4-FFF2-40B4-BE49-F238E27FC236}">
                    <a16:creationId xmlns:a16="http://schemas.microsoft.com/office/drawing/2014/main" id="{9B83CC6E-9F54-422B-5B9B-D2E677946435}"/>
                  </a:ext>
                </a:extLst>
              </p14:cNvPr>
              <p14:cNvContentPartPr/>
              <p14:nvPr/>
            </p14:nvContentPartPr>
            <p14:xfrm rot="18848929">
              <a:off x="4175482" y="4414664"/>
              <a:ext cx="1031040" cy="399960"/>
            </p14:xfrm>
          </p:contentPart>
        </mc:Choice>
        <mc:Fallback xmlns="">
          <p:pic>
            <p:nvPicPr>
              <p:cNvPr id="87" name="Ink 86">
                <a:extLst>
                  <a:ext uri="{FF2B5EF4-FFF2-40B4-BE49-F238E27FC236}">
                    <a16:creationId xmlns:a16="http://schemas.microsoft.com/office/drawing/2014/main" id="{9B83CC6E-9F54-422B-5B9B-D2E677946435}"/>
                  </a:ext>
                </a:extLst>
              </p:cNvPr>
              <p:cNvPicPr/>
              <p:nvPr/>
            </p:nvPicPr>
            <p:blipFill>
              <a:blip r:embed="rId43"/>
              <a:stretch>
                <a:fillRect/>
              </a:stretch>
            </p:blipFill>
            <p:spPr>
              <a:xfrm rot="18848929">
                <a:off x="4157476" y="4396648"/>
                <a:ext cx="1066692" cy="435632"/>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8" name="Ink 87">
                <a:extLst>
                  <a:ext uri="{FF2B5EF4-FFF2-40B4-BE49-F238E27FC236}">
                    <a16:creationId xmlns:a16="http://schemas.microsoft.com/office/drawing/2014/main" id="{D6ACF003-449F-D16E-15C8-30732F0D33F4}"/>
                  </a:ext>
                </a:extLst>
              </p14:cNvPr>
              <p14:cNvContentPartPr/>
              <p14:nvPr/>
            </p14:nvContentPartPr>
            <p14:xfrm rot="18328761">
              <a:off x="9709229" y="3167028"/>
              <a:ext cx="1031040" cy="399960"/>
            </p14:xfrm>
          </p:contentPart>
        </mc:Choice>
        <mc:Fallback xmlns="">
          <p:pic>
            <p:nvPicPr>
              <p:cNvPr id="88" name="Ink 87">
                <a:extLst>
                  <a:ext uri="{FF2B5EF4-FFF2-40B4-BE49-F238E27FC236}">
                    <a16:creationId xmlns:a16="http://schemas.microsoft.com/office/drawing/2014/main" id="{D6ACF003-449F-D16E-15C8-30732F0D33F4}"/>
                  </a:ext>
                </a:extLst>
              </p:cNvPr>
              <p:cNvPicPr/>
              <p:nvPr/>
            </p:nvPicPr>
            <p:blipFill>
              <a:blip r:embed="rId43"/>
              <a:stretch>
                <a:fillRect/>
              </a:stretch>
            </p:blipFill>
            <p:spPr>
              <a:xfrm rot="18328761">
                <a:off x="9691223" y="3149012"/>
                <a:ext cx="1066692" cy="435632"/>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0" name="Ink 89">
                <a:extLst>
                  <a:ext uri="{FF2B5EF4-FFF2-40B4-BE49-F238E27FC236}">
                    <a16:creationId xmlns:a16="http://schemas.microsoft.com/office/drawing/2014/main" id="{C18A27C2-1D62-8153-295B-7613C082A02E}"/>
                  </a:ext>
                </a:extLst>
              </p14:cNvPr>
              <p14:cNvContentPartPr/>
              <p14:nvPr/>
            </p14:nvContentPartPr>
            <p14:xfrm>
              <a:off x="4301880" y="3468560"/>
              <a:ext cx="2430000" cy="1545480"/>
            </p14:xfrm>
          </p:contentPart>
        </mc:Choice>
        <mc:Fallback xmlns="">
          <p:pic>
            <p:nvPicPr>
              <p:cNvPr id="90" name="Ink 89">
                <a:extLst>
                  <a:ext uri="{FF2B5EF4-FFF2-40B4-BE49-F238E27FC236}">
                    <a16:creationId xmlns:a16="http://schemas.microsoft.com/office/drawing/2014/main" id="{C18A27C2-1D62-8153-295B-7613C082A02E}"/>
                  </a:ext>
                </a:extLst>
              </p:cNvPr>
              <p:cNvPicPr/>
              <p:nvPr/>
            </p:nvPicPr>
            <p:blipFill>
              <a:blip r:embed="rId50"/>
              <a:stretch>
                <a:fillRect/>
              </a:stretch>
            </p:blipFill>
            <p:spPr>
              <a:xfrm>
                <a:off x="4283880" y="3450564"/>
                <a:ext cx="2465640" cy="1581112"/>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1" name="Ink 90">
                <a:extLst>
                  <a:ext uri="{FF2B5EF4-FFF2-40B4-BE49-F238E27FC236}">
                    <a16:creationId xmlns:a16="http://schemas.microsoft.com/office/drawing/2014/main" id="{4354FA38-EC63-769C-2DA5-F6A28CBEB7CD}"/>
                  </a:ext>
                </a:extLst>
              </p14:cNvPr>
              <p14:cNvContentPartPr/>
              <p14:nvPr/>
            </p14:nvContentPartPr>
            <p14:xfrm>
              <a:off x="7665125" y="3175665"/>
              <a:ext cx="2056680" cy="855000"/>
            </p14:xfrm>
          </p:contentPart>
        </mc:Choice>
        <mc:Fallback xmlns="">
          <p:pic>
            <p:nvPicPr>
              <p:cNvPr id="91" name="Ink 90">
                <a:extLst>
                  <a:ext uri="{FF2B5EF4-FFF2-40B4-BE49-F238E27FC236}">
                    <a16:creationId xmlns:a16="http://schemas.microsoft.com/office/drawing/2014/main" id="{4354FA38-EC63-769C-2DA5-F6A28CBEB7CD}"/>
                  </a:ext>
                </a:extLst>
              </p:cNvPr>
              <p:cNvPicPr/>
              <p:nvPr/>
            </p:nvPicPr>
            <p:blipFill>
              <a:blip r:embed="rId52"/>
              <a:stretch>
                <a:fillRect/>
              </a:stretch>
            </p:blipFill>
            <p:spPr>
              <a:xfrm>
                <a:off x="7647125" y="3157665"/>
                <a:ext cx="2092320" cy="890640"/>
              </a:xfrm>
              <a:prstGeom prst="rect">
                <a:avLst/>
              </a:prstGeom>
            </p:spPr>
          </p:pic>
        </mc:Fallback>
      </mc:AlternateContent>
      <p:grpSp>
        <p:nvGrpSpPr>
          <p:cNvPr id="93" name="Group 92">
            <a:extLst>
              <a:ext uri="{FF2B5EF4-FFF2-40B4-BE49-F238E27FC236}">
                <a16:creationId xmlns:a16="http://schemas.microsoft.com/office/drawing/2014/main" id="{BBA7D2DE-580B-F6D9-2692-A3FA8C87FBD0}"/>
              </a:ext>
            </a:extLst>
          </p:cNvPr>
          <p:cNvGrpSpPr/>
          <p:nvPr/>
        </p:nvGrpSpPr>
        <p:grpSpPr>
          <a:xfrm>
            <a:off x="6766560" y="3250740"/>
            <a:ext cx="3101400" cy="795960"/>
            <a:chOff x="6766560" y="3250740"/>
            <a:chExt cx="3101400" cy="795960"/>
          </a:xfrm>
        </p:grpSpPr>
        <mc:AlternateContent xmlns:mc="http://schemas.openxmlformats.org/markup-compatibility/2006" xmlns:p14="http://schemas.microsoft.com/office/powerpoint/2010/main">
          <mc:Choice Requires="p14">
            <p:contentPart p14:bwMode="auto" r:id="rId53">
              <p14:nvContentPartPr>
                <p14:cNvPr id="94" name="Ink 93">
                  <a:extLst>
                    <a:ext uri="{FF2B5EF4-FFF2-40B4-BE49-F238E27FC236}">
                      <a16:creationId xmlns:a16="http://schemas.microsoft.com/office/drawing/2014/main" id="{FBC0A1CA-3405-4DB4-09AF-8AD346106EA3}"/>
                    </a:ext>
                  </a:extLst>
                </p14:cNvPr>
                <p14:cNvContentPartPr/>
                <p14:nvPr/>
              </p14:nvContentPartPr>
              <p14:xfrm>
                <a:off x="6766560" y="3250740"/>
                <a:ext cx="3092760" cy="795960"/>
              </p14:xfrm>
            </p:contentPart>
          </mc:Choice>
          <mc:Fallback xmlns="">
            <p:pic>
              <p:nvPicPr>
                <p:cNvPr id="52" name="Ink 51">
                  <a:extLst>
                    <a:ext uri="{FF2B5EF4-FFF2-40B4-BE49-F238E27FC236}">
                      <a16:creationId xmlns:a16="http://schemas.microsoft.com/office/drawing/2014/main" id="{37D9327C-0153-CC1B-EC84-6A7B4566D660}"/>
                    </a:ext>
                  </a:extLst>
                </p:cNvPr>
                <p:cNvPicPr/>
                <p:nvPr/>
              </p:nvPicPr>
              <p:blipFill>
                <a:blip r:embed="rId27"/>
                <a:stretch>
                  <a:fillRect/>
                </a:stretch>
              </p:blipFill>
              <p:spPr>
                <a:xfrm>
                  <a:off x="6748920" y="3232740"/>
                  <a:ext cx="3128400" cy="831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6" name="Ink 95">
                  <a:extLst>
                    <a:ext uri="{FF2B5EF4-FFF2-40B4-BE49-F238E27FC236}">
                      <a16:creationId xmlns:a16="http://schemas.microsoft.com/office/drawing/2014/main" id="{40713915-D072-51A3-C5B1-6C9F7831B8DF}"/>
                    </a:ext>
                  </a:extLst>
                </p14:cNvPr>
                <p14:cNvContentPartPr/>
                <p14:nvPr/>
              </p14:nvContentPartPr>
              <p14:xfrm>
                <a:off x="9867600" y="3871020"/>
                <a:ext cx="360" cy="93600"/>
              </p14:xfrm>
            </p:contentPart>
          </mc:Choice>
          <mc:Fallback xmlns="">
            <p:pic>
              <p:nvPicPr>
                <p:cNvPr id="53" name="Ink 52">
                  <a:extLst>
                    <a:ext uri="{FF2B5EF4-FFF2-40B4-BE49-F238E27FC236}">
                      <a16:creationId xmlns:a16="http://schemas.microsoft.com/office/drawing/2014/main" id="{59F1A1F0-D45A-2B70-87EB-35861CBCB8FF}"/>
                    </a:ext>
                  </a:extLst>
                </p:cNvPr>
                <p:cNvPicPr/>
                <p:nvPr/>
              </p:nvPicPr>
              <p:blipFill>
                <a:blip r:embed="rId29"/>
                <a:stretch>
                  <a:fillRect/>
                </a:stretch>
              </p:blipFill>
              <p:spPr>
                <a:xfrm>
                  <a:off x="9849600" y="3853020"/>
                  <a:ext cx="36000" cy="12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97" name="Ink 96">
                <a:extLst>
                  <a:ext uri="{FF2B5EF4-FFF2-40B4-BE49-F238E27FC236}">
                    <a16:creationId xmlns:a16="http://schemas.microsoft.com/office/drawing/2014/main" id="{FFB8601F-66E7-377F-8157-50AFB5FDFE59}"/>
                  </a:ext>
                </a:extLst>
              </p14:cNvPr>
              <p14:cNvContentPartPr/>
              <p14:nvPr/>
            </p14:nvContentPartPr>
            <p14:xfrm>
              <a:off x="6695440" y="2898160"/>
              <a:ext cx="3952080" cy="1023840"/>
            </p14:xfrm>
          </p:contentPart>
        </mc:Choice>
        <mc:Fallback xmlns="">
          <p:pic>
            <p:nvPicPr>
              <p:cNvPr id="97" name="Ink 96">
                <a:extLst>
                  <a:ext uri="{FF2B5EF4-FFF2-40B4-BE49-F238E27FC236}">
                    <a16:creationId xmlns:a16="http://schemas.microsoft.com/office/drawing/2014/main" id="{FFB8601F-66E7-377F-8157-50AFB5FDFE59}"/>
                  </a:ext>
                </a:extLst>
              </p:cNvPr>
              <p:cNvPicPr/>
              <p:nvPr/>
            </p:nvPicPr>
            <p:blipFill>
              <a:blip r:embed="rId56"/>
              <a:stretch>
                <a:fillRect/>
              </a:stretch>
            </p:blipFill>
            <p:spPr>
              <a:xfrm>
                <a:off x="6677440" y="2880160"/>
                <a:ext cx="3987720" cy="1059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8" name="Ink 97">
                <a:extLst>
                  <a:ext uri="{FF2B5EF4-FFF2-40B4-BE49-F238E27FC236}">
                    <a16:creationId xmlns:a16="http://schemas.microsoft.com/office/drawing/2014/main" id="{CBC3656B-0904-0A04-C61F-15C429E73CAE}"/>
                  </a:ext>
                </a:extLst>
              </p14:cNvPr>
              <p14:cNvContentPartPr/>
              <p14:nvPr/>
            </p14:nvContentPartPr>
            <p14:xfrm>
              <a:off x="4350137" y="3014017"/>
              <a:ext cx="6238440" cy="2064204"/>
            </p14:xfrm>
          </p:contentPart>
        </mc:Choice>
        <mc:Fallback xmlns="">
          <p:pic>
            <p:nvPicPr>
              <p:cNvPr id="98" name="Ink 97">
                <a:extLst>
                  <a:ext uri="{FF2B5EF4-FFF2-40B4-BE49-F238E27FC236}">
                    <a16:creationId xmlns:a16="http://schemas.microsoft.com/office/drawing/2014/main" id="{CBC3656B-0904-0A04-C61F-15C429E73CAE}"/>
                  </a:ext>
                </a:extLst>
              </p:cNvPr>
              <p:cNvPicPr/>
              <p:nvPr/>
            </p:nvPicPr>
            <p:blipFill>
              <a:blip r:embed="rId58"/>
              <a:stretch>
                <a:fillRect/>
              </a:stretch>
            </p:blipFill>
            <p:spPr>
              <a:xfrm>
                <a:off x="4332138" y="2996017"/>
                <a:ext cx="6274078" cy="2099843"/>
              </a:xfrm>
              <a:prstGeom prst="rect">
                <a:avLst/>
              </a:prstGeom>
            </p:spPr>
          </p:pic>
        </mc:Fallback>
      </mc:AlternateContent>
    </p:spTree>
    <p:extLst>
      <p:ext uri="{BB962C8B-B14F-4D97-AF65-F5344CB8AC3E}">
        <p14:creationId xmlns:p14="http://schemas.microsoft.com/office/powerpoint/2010/main" val="169093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5"/>
                                        </p:tgtEl>
                                      </p:cBhvr>
                                    </p:animEffect>
                                    <p:set>
                                      <p:cBhvr>
                                        <p:cTn id="31" dur="1" fill="hold">
                                          <p:stCondLst>
                                            <p:cond delay="499"/>
                                          </p:stCondLst>
                                        </p:cTn>
                                        <p:tgtEl>
                                          <p:spTgt spid="3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4"/>
                                        </p:tgtEl>
                                      </p:cBhvr>
                                    </p:animEffect>
                                    <p:set>
                                      <p:cBhvr>
                                        <p:cTn id="34" dur="1" fill="hold">
                                          <p:stCondLst>
                                            <p:cond delay="499"/>
                                          </p:stCondLst>
                                        </p:cTn>
                                        <p:tgtEl>
                                          <p:spTgt spid="44"/>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54"/>
                                        </p:tgtEl>
                                      </p:cBhvr>
                                    </p:animEffect>
                                    <p:set>
                                      <p:cBhvr>
                                        <p:cTn id="43" dur="1" fill="hold">
                                          <p:stCondLst>
                                            <p:cond delay="499"/>
                                          </p:stCondLst>
                                        </p:cTn>
                                        <p:tgtEl>
                                          <p:spTgt spid="54"/>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500"/>
                                        <p:tgtEl>
                                          <p:spTgt spid="87"/>
                                        </p:tgtEl>
                                      </p:cBhvr>
                                    </p:animEffect>
                                  </p:childTnLst>
                                </p:cTn>
                              </p:par>
                              <p:par>
                                <p:cTn id="47" presetID="10" presetClass="entr" presetSubtype="0" fill="hold"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500"/>
                                        <p:tgtEl>
                                          <p:spTgt spid="80"/>
                                        </p:tgtEl>
                                      </p:cBhvr>
                                    </p:animEffect>
                                  </p:childTnLst>
                                </p:cTn>
                              </p:par>
                            </p:childTnLst>
                          </p:cTn>
                        </p:par>
                        <p:par>
                          <p:cTn id="50" fill="hold">
                            <p:stCondLst>
                              <p:cond delay="500"/>
                            </p:stCondLst>
                            <p:childTnLst>
                              <p:par>
                                <p:cTn id="51" presetID="10" presetClass="exit" presetSubtype="0" fill="hold" nodeType="afterEffect">
                                  <p:stCondLst>
                                    <p:cond delay="0"/>
                                  </p:stCondLst>
                                  <p:childTnLst>
                                    <p:animEffect transition="out" filter="fade">
                                      <p:cBhvr>
                                        <p:cTn id="52" dur="500"/>
                                        <p:tgtEl>
                                          <p:spTgt spid="87"/>
                                        </p:tgtEl>
                                      </p:cBhvr>
                                    </p:animEffect>
                                    <p:set>
                                      <p:cBhvr>
                                        <p:cTn id="53" dur="1" fill="hold">
                                          <p:stCondLst>
                                            <p:cond delay="499"/>
                                          </p:stCondLst>
                                        </p:cTn>
                                        <p:tgtEl>
                                          <p:spTgt spid="87"/>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80"/>
                                        </p:tgtEl>
                                      </p:cBhvr>
                                    </p:animEffect>
                                    <p:set>
                                      <p:cBhvr>
                                        <p:cTn id="56" dur="1" fill="hold">
                                          <p:stCondLst>
                                            <p:cond delay="499"/>
                                          </p:stCondLst>
                                        </p:cTn>
                                        <p:tgtEl>
                                          <p:spTgt spid="80"/>
                                        </p:tgtEl>
                                        <p:attrNameLst>
                                          <p:attrName>style.visibility</p:attrName>
                                        </p:attrNameLst>
                                      </p:cBhvr>
                                      <p:to>
                                        <p:strVal val="hidden"/>
                                      </p:to>
                                    </p:se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fade">
                                      <p:cBhvr>
                                        <p:cTn id="60" dur="500"/>
                                        <p:tgtEl>
                                          <p:spTgt spid="90"/>
                                        </p:tgtEl>
                                      </p:cBhvr>
                                    </p:animEffect>
                                  </p:childTnLst>
                                </p:cTn>
                              </p:par>
                              <p:par>
                                <p:cTn id="61" presetID="10" presetClass="entr" presetSubtype="0" fill="hold"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500"/>
                                        <p:tgtEl>
                                          <p:spTgt spid="86"/>
                                        </p:tgtEl>
                                      </p:cBhvr>
                                    </p:animEffect>
                                  </p:childTnLst>
                                </p:cTn>
                              </p:par>
                            </p:childTnLst>
                          </p:cTn>
                        </p:par>
                        <p:par>
                          <p:cTn id="68" fill="hold">
                            <p:stCondLst>
                              <p:cond delay="2000"/>
                            </p:stCondLst>
                            <p:childTnLst>
                              <p:par>
                                <p:cTn id="69" presetID="10" presetClass="entr" presetSubtype="0" fill="hold" nodeType="afterEffect">
                                  <p:stCondLst>
                                    <p:cond delay="0"/>
                                  </p:stCondLst>
                                  <p:childTnLst>
                                    <p:set>
                                      <p:cBhvr>
                                        <p:cTn id="70" dur="1" fill="hold">
                                          <p:stCondLst>
                                            <p:cond delay="0"/>
                                          </p:stCondLst>
                                        </p:cTn>
                                        <p:tgtEl>
                                          <p:spTgt spid="81"/>
                                        </p:tgtEl>
                                        <p:attrNameLst>
                                          <p:attrName>style.visibility</p:attrName>
                                        </p:attrNameLst>
                                      </p:cBhvr>
                                      <p:to>
                                        <p:strVal val="visible"/>
                                      </p:to>
                                    </p:set>
                                    <p:animEffect transition="in" filter="fade">
                                      <p:cBhvr>
                                        <p:cTn id="71" dur="500"/>
                                        <p:tgtEl>
                                          <p:spTgt spid="81"/>
                                        </p:tgtEl>
                                      </p:cBhvr>
                                    </p:animEffect>
                                  </p:childTnLst>
                                </p:cTn>
                              </p:par>
                            </p:childTnLst>
                          </p:cTn>
                        </p:par>
                        <p:par>
                          <p:cTn id="72" fill="hold">
                            <p:stCondLst>
                              <p:cond delay="2500"/>
                            </p:stCondLst>
                            <p:childTnLst>
                              <p:par>
                                <p:cTn id="73" presetID="10" presetClass="exit" presetSubtype="0" fill="hold" nodeType="afterEffect">
                                  <p:stCondLst>
                                    <p:cond delay="0"/>
                                  </p:stCondLst>
                                  <p:childTnLst>
                                    <p:animEffect transition="out" filter="fade">
                                      <p:cBhvr>
                                        <p:cTn id="74" dur="500"/>
                                        <p:tgtEl>
                                          <p:spTgt spid="82"/>
                                        </p:tgtEl>
                                      </p:cBhvr>
                                    </p:animEffect>
                                    <p:set>
                                      <p:cBhvr>
                                        <p:cTn id="75" dur="1" fill="hold">
                                          <p:stCondLst>
                                            <p:cond delay="499"/>
                                          </p:stCondLst>
                                        </p:cTn>
                                        <p:tgtEl>
                                          <p:spTgt spid="82"/>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86"/>
                                        </p:tgtEl>
                                      </p:cBhvr>
                                    </p:animEffect>
                                    <p:set>
                                      <p:cBhvr>
                                        <p:cTn id="78" dur="1" fill="hold">
                                          <p:stCondLst>
                                            <p:cond delay="499"/>
                                          </p:stCondLst>
                                        </p:cTn>
                                        <p:tgtEl>
                                          <p:spTgt spid="86"/>
                                        </p:tgtEl>
                                        <p:attrNameLst>
                                          <p:attrName>style.visibility</p:attrName>
                                        </p:attrNameLst>
                                      </p:cBhvr>
                                      <p:to>
                                        <p:strVal val="hidden"/>
                                      </p:to>
                                    </p:set>
                                  </p:childTnLst>
                                </p:cTn>
                              </p:par>
                            </p:childTnLst>
                          </p:cTn>
                        </p:par>
                        <p:par>
                          <p:cTn id="79" fill="hold">
                            <p:stCondLst>
                              <p:cond delay="3000"/>
                            </p:stCondLst>
                            <p:childTnLst>
                              <p:par>
                                <p:cTn id="80" presetID="10" presetClass="entr" presetSubtype="0" fill="hold" nodeType="after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fade">
                                      <p:cBhvr>
                                        <p:cTn id="82" dur="500"/>
                                        <p:tgtEl>
                                          <p:spTgt spid="91"/>
                                        </p:tgtEl>
                                      </p:cBhvr>
                                    </p:animEffect>
                                  </p:childTnLst>
                                </p:cTn>
                              </p:par>
                            </p:childTnLst>
                          </p:cTn>
                        </p:par>
                        <p:par>
                          <p:cTn id="83" fill="hold">
                            <p:stCondLst>
                              <p:cond delay="3500"/>
                            </p:stCondLst>
                            <p:childTnLst>
                              <p:par>
                                <p:cTn id="84" presetID="10" presetClass="exit" presetSubtype="0" fill="hold" nodeType="afterEffect">
                                  <p:stCondLst>
                                    <p:cond delay="0"/>
                                  </p:stCondLst>
                                  <p:childTnLst>
                                    <p:animEffect transition="out" filter="fade">
                                      <p:cBhvr>
                                        <p:cTn id="85" dur="500"/>
                                        <p:tgtEl>
                                          <p:spTgt spid="81"/>
                                        </p:tgtEl>
                                      </p:cBhvr>
                                    </p:animEffect>
                                    <p:set>
                                      <p:cBhvr>
                                        <p:cTn id="86" dur="1" fill="hold">
                                          <p:stCondLst>
                                            <p:cond delay="499"/>
                                          </p:stCondLst>
                                        </p:cTn>
                                        <p:tgtEl>
                                          <p:spTgt spid="8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91"/>
                                        </p:tgtEl>
                                      </p:cBhvr>
                                    </p:animEffect>
                                    <p:set>
                                      <p:cBhvr>
                                        <p:cTn id="89" dur="1" fill="hold">
                                          <p:stCondLst>
                                            <p:cond delay="499"/>
                                          </p:stCondLst>
                                        </p:cTn>
                                        <p:tgtEl>
                                          <p:spTgt spid="91"/>
                                        </p:tgtEl>
                                        <p:attrNameLst>
                                          <p:attrName>style.visibility</p:attrName>
                                        </p:attrNameLst>
                                      </p:cBhvr>
                                      <p:to>
                                        <p:strVal val="hidden"/>
                                      </p:to>
                                    </p:set>
                                  </p:childTnLst>
                                </p:cTn>
                              </p:par>
                            </p:childTnLst>
                          </p:cTn>
                        </p:par>
                        <p:par>
                          <p:cTn id="90" fill="hold">
                            <p:stCondLst>
                              <p:cond delay="4000"/>
                            </p:stCondLst>
                            <p:childTnLst>
                              <p:par>
                                <p:cTn id="91" presetID="10" presetClass="entr" presetSubtype="0" fill="hold" nodeType="afterEffect">
                                  <p:stCondLst>
                                    <p:cond delay="0"/>
                                  </p:stCondLst>
                                  <p:childTnLst>
                                    <p:set>
                                      <p:cBhvr>
                                        <p:cTn id="92" dur="1" fill="hold">
                                          <p:stCondLst>
                                            <p:cond delay="0"/>
                                          </p:stCondLst>
                                        </p:cTn>
                                        <p:tgtEl>
                                          <p:spTgt spid="93"/>
                                        </p:tgtEl>
                                        <p:attrNameLst>
                                          <p:attrName>style.visibility</p:attrName>
                                        </p:attrNameLst>
                                      </p:cBhvr>
                                      <p:to>
                                        <p:strVal val="visible"/>
                                      </p:to>
                                    </p:set>
                                    <p:animEffect transition="in" filter="fade">
                                      <p:cBhvr>
                                        <p:cTn id="93" dur="500"/>
                                        <p:tgtEl>
                                          <p:spTgt spid="93"/>
                                        </p:tgtEl>
                                      </p:cBhvr>
                                    </p:animEffect>
                                  </p:childTnLst>
                                </p:cTn>
                              </p:par>
                            </p:childTnLst>
                          </p:cTn>
                        </p:par>
                        <p:par>
                          <p:cTn id="94" fill="hold">
                            <p:stCondLst>
                              <p:cond delay="4500"/>
                            </p:stCondLst>
                            <p:childTnLst>
                              <p:par>
                                <p:cTn id="95" presetID="10" presetClass="entr" presetSubtype="0" fill="hold" nodeType="afterEffect">
                                  <p:stCondLst>
                                    <p:cond delay="0"/>
                                  </p:stCondLst>
                                  <p:childTnLst>
                                    <p:set>
                                      <p:cBhvr>
                                        <p:cTn id="96" dur="1" fill="hold">
                                          <p:stCondLst>
                                            <p:cond delay="0"/>
                                          </p:stCondLst>
                                        </p:cTn>
                                        <p:tgtEl>
                                          <p:spTgt spid="88"/>
                                        </p:tgtEl>
                                        <p:attrNameLst>
                                          <p:attrName>style.visibility</p:attrName>
                                        </p:attrNameLst>
                                      </p:cBhvr>
                                      <p:to>
                                        <p:strVal val="visible"/>
                                      </p:to>
                                    </p:set>
                                    <p:animEffect transition="in" filter="fade">
                                      <p:cBhvr>
                                        <p:cTn id="97" dur="500"/>
                                        <p:tgtEl>
                                          <p:spTgt spid="88"/>
                                        </p:tgtEl>
                                      </p:cBhvr>
                                    </p:animEffect>
                                  </p:childTnLst>
                                </p:cTn>
                              </p:par>
                              <p:par>
                                <p:cTn id="98" presetID="10" presetClass="exit" presetSubtype="0" fill="hold" grpId="1" nodeType="withEffect">
                                  <p:stCondLst>
                                    <p:cond delay="0"/>
                                  </p:stCondLst>
                                  <p:childTnLst>
                                    <p:animEffect transition="out" filter="fade">
                                      <p:cBhvr>
                                        <p:cTn id="99" dur="3000"/>
                                        <p:tgtEl>
                                          <p:spTgt spid="49"/>
                                        </p:tgtEl>
                                      </p:cBhvr>
                                    </p:animEffect>
                                    <p:set>
                                      <p:cBhvr>
                                        <p:cTn id="100" dur="1" fill="hold">
                                          <p:stCondLst>
                                            <p:cond delay="2999"/>
                                          </p:stCondLst>
                                        </p:cTn>
                                        <p:tgtEl>
                                          <p:spTgt spid="49"/>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3000"/>
                                        <p:tgtEl>
                                          <p:spTgt spid="50"/>
                                        </p:tgtEl>
                                      </p:cBhvr>
                                    </p:animEffect>
                                    <p:set>
                                      <p:cBhvr>
                                        <p:cTn id="103" dur="1" fill="hold">
                                          <p:stCondLst>
                                            <p:cond delay="2999"/>
                                          </p:stCondLst>
                                        </p:cTn>
                                        <p:tgtEl>
                                          <p:spTgt spid="50"/>
                                        </p:tgtEl>
                                        <p:attrNameLst>
                                          <p:attrName>style.visibility</p:attrName>
                                        </p:attrNameLst>
                                      </p:cBhvr>
                                      <p:to>
                                        <p:strVal val="hidden"/>
                                      </p:to>
                                    </p:set>
                                  </p:childTnLst>
                                </p:cTn>
                              </p:par>
                              <p:par>
                                <p:cTn id="104" presetID="10" presetClass="exit" presetSubtype="0" fill="hold" nodeType="withEffect">
                                  <p:stCondLst>
                                    <p:cond delay="500"/>
                                  </p:stCondLst>
                                  <p:childTnLst>
                                    <p:animEffect transition="out" filter="fade">
                                      <p:cBhvr>
                                        <p:cTn id="105" dur="500"/>
                                        <p:tgtEl>
                                          <p:spTgt spid="93"/>
                                        </p:tgtEl>
                                      </p:cBhvr>
                                    </p:animEffect>
                                    <p:set>
                                      <p:cBhvr>
                                        <p:cTn id="106" dur="1" fill="hold">
                                          <p:stCondLst>
                                            <p:cond delay="499"/>
                                          </p:stCondLst>
                                        </p:cTn>
                                        <p:tgtEl>
                                          <p:spTgt spid="93"/>
                                        </p:tgtEl>
                                        <p:attrNameLst>
                                          <p:attrName>style.visibility</p:attrName>
                                        </p:attrNameLst>
                                      </p:cBhvr>
                                      <p:to>
                                        <p:strVal val="hidden"/>
                                      </p:to>
                                    </p:set>
                                  </p:childTnLst>
                                </p:cTn>
                              </p:par>
                              <p:par>
                                <p:cTn id="107" presetID="10" presetClass="exit" presetSubtype="0" fill="hold" nodeType="withEffect">
                                  <p:stCondLst>
                                    <p:cond delay="500"/>
                                  </p:stCondLst>
                                  <p:childTnLst>
                                    <p:animEffect transition="out" filter="fade">
                                      <p:cBhvr>
                                        <p:cTn id="108" dur="500"/>
                                        <p:tgtEl>
                                          <p:spTgt spid="88"/>
                                        </p:tgtEl>
                                      </p:cBhvr>
                                    </p:animEffect>
                                    <p:set>
                                      <p:cBhvr>
                                        <p:cTn id="109" dur="1" fill="hold">
                                          <p:stCondLst>
                                            <p:cond delay="499"/>
                                          </p:stCondLst>
                                        </p:cTn>
                                        <p:tgtEl>
                                          <p:spTgt spid="88"/>
                                        </p:tgtEl>
                                        <p:attrNameLst>
                                          <p:attrName>style.visibility</p:attrName>
                                        </p:attrNameLst>
                                      </p:cBhvr>
                                      <p:to>
                                        <p:strVal val="hidden"/>
                                      </p:to>
                                    </p:set>
                                  </p:childTnLst>
                                </p:cTn>
                              </p:par>
                              <p:par>
                                <p:cTn id="110" presetID="10" presetClass="entr" presetSubtype="0" fill="hold" nodeType="withEffect">
                                  <p:stCondLst>
                                    <p:cond delay="1000"/>
                                  </p:stCondLst>
                                  <p:childTnLst>
                                    <p:set>
                                      <p:cBhvr>
                                        <p:cTn id="111" dur="1" fill="hold">
                                          <p:stCondLst>
                                            <p:cond delay="0"/>
                                          </p:stCondLst>
                                        </p:cTn>
                                        <p:tgtEl>
                                          <p:spTgt spid="97"/>
                                        </p:tgtEl>
                                        <p:attrNameLst>
                                          <p:attrName>style.visibility</p:attrName>
                                        </p:attrNameLst>
                                      </p:cBhvr>
                                      <p:to>
                                        <p:strVal val="visible"/>
                                      </p:to>
                                    </p:set>
                                    <p:animEffect transition="in" filter="fade">
                                      <p:cBhvr>
                                        <p:cTn id="112" dur="500"/>
                                        <p:tgtEl>
                                          <p:spTgt spid="97"/>
                                        </p:tgtEl>
                                      </p:cBhvr>
                                    </p:animEffect>
                                  </p:childTnLst>
                                </p:cTn>
                              </p:par>
                              <p:par>
                                <p:cTn id="113" presetID="10" presetClass="exit" presetSubtype="0" fill="hold" nodeType="withEffect">
                                  <p:stCondLst>
                                    <p:cond delay="1500"/>
                                  </p:stCondLst>
                                  <p:childTnLst>
                                    <p:animEffect transition="out" filter="fade">
                                      <p:cBhvr>
                                        <p:cTn id="114" dur="500"/>
                                        <p:tgtEl>
                                          <p:spTgt spid="90"/>
                                        </p:tgtEl>
                                      </p:cBhvr>
                                    </p:animEffect>
                                    <p:set>
                                      <p:cBhvr>
                                        <p:cTn id="115" dur="1" fill="hold">
                                          <p:stCondLst>
                                            <p:cond delay="499"/>
                                          </p:stCondLst>
                                        </p:cTn>
                                        <p:tgtEl>
                                          <p:spTgt spid="90"/>
                                        </p:tgtEl>
                                        <p:attrNameLst>
                                          <p:attrName>style.visibility</p:attrName>
                                        </p:attrNameLst>
                                      </p:cBhvr>
                                      <p:to>
                                        <p:strVal val="hidden"/>
                                      </p:to>
                                    </p:set>
                                  </p:childTnLst>
                                </p:cTn>
                              </p:par>
                              <p:par>
                                <p:cTn id="116" presetID="10" presetClass="exit" presetSubtype="0" fill="hold" nodeType="withEffect">
                                  <p:stCondLst>
                                    <p:cond delay="1500"/>
                                  </p:stCondLst>
                                  <p:childTnLst>
                                    <p:animEffect transition="out" filter="fade">
                                      <p:cBhvr>
                                        <p:cTn id="117" dur="500"/>
                                        <p:tgtEl>
                                          <p:spTgt spid="97"/>
                                        </p:tgtEl>
                                      </p:cBhvr>
                                    </p:animEffect>
                                    <p:set>
                                      <p:cBhvr>
                                        <p:cTn id="118" dur="1" fill="hold">
                                          <p:stCondLst>
                                            <p:cond delay="499"/>
                                          </p:stCondLst>
                                        </p:cTn>
                                        <p:tgtEl>
                                          <p:spTgt spid="97"/>
                                        </p:tgtEl>
                                        <p:attrNameLst>
                                          <p:attrName>style.visibility</p:attrName>
                                        </p:attrNameLst>
                                      </p:cBhvr>
                                      <p:to>
                                        <p:strVal val="hidden"/>
                                      </p:to>
                                    </p:set>
                                  </p:childTnLst>
                                </p:cTn>
                              </p:par>
                              <p:par>
                                <p:cTn id="119" presetID="10" presetClass="entr" presetSubtype="0" fill="hold" nodeType="withEffect">
                                  <p:stCondLst>
                                    <p:cond delay="2000"/>
                                  </p:stCondLst>
                                  <p:childTnLst>
                                    <p:set>
                                      <p:cBhvr>
                                        <p:cTn id="120" dur="1" fill="hold">
                                          <p:stCondLst>
                                            <p:cond delay="0"/>
                                          </p:stCondLst>
                                        </p:cTn>
                                        <p:tgtEl>
                                          <p:spTgt spid="98"/>
                                        </p:tgtEl>
                                        <p:attrNameLst>
                                          <p:attrName>style.visibility</p:attrName>
                                        </p:attrNameLst>
                                      </p:cBhvr>
                                      <p:to>
                                        <p:strVal val="visible"/>
                                      </p:to>
                                    </p:set>
                                    <p:animEffect transition="in" filter="fade">
                                      <p:cBhvr>
                                        <p:cTn id="121"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46" grpId="0" animBg="1"/>
      <p:bldP spid="50" grpId="0" animBg="1"/>
      <p:bldP spid="50" grpId="1"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AEF78-A530-FEF3-C66E-2AEA1CA6A2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05DC60-1310-86D2-D9BB-9A891442CC7F}"/>
              </a:ext>
            </a:extLst>
          </p:cNvPr>
          <p:cNvSpPr>
            <a:spLocks noGrp="1"/>
          </p:cNvSpPr>
          <p:nvPr>
            <p:ph type="title"/>
          </p:nvPr>
        </p:nvSpPr>
        <p:spPr/>
        <p:txBody>
          <a:bodyPr>
            <a:normAutofit/>
          </a:bodyPr>
          <a:lstStyle/>
          <a:p>
            <a:r>
              <a:rPr lang="en-GB" dirty="0"/>
              <a:t>Performance Analysis</a:t>
            </a:r>
          </a:p>
        </p:txBody>
      </p:sp>
      <p:pic>
        <p:nvPicPr>
          <p:cNvPr id="6" name="Google Shape;114;p20">
            <a:extLst>
              <a:ext uri="{FF2B5EF4-FFF2-40B4-BE49-F238E27FC236}">
                <a16:creationId xmlns:a16="http://schemas.microsoft.com/office/drawing/2014/main" id="{33B4A299-94D1-D5D7-6DED-782DE95585FA}"/>
              </a:ext>
            </a:extLst>
          </p:cNvPr>
          <p:cNvPicPr preferRelativeResize="0"/>
          <p:nvPr/>
        </p:nvPicPr>
        <p:blipFill rotWithShape="1">
          <a:blip r:embed="rId3">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0BC28E37-FDB9-988C-1BC4-6B92EF175C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6522" y="6223453"/>
            <a:ext cx="355421" cy="603547"/>
          </a:xfrm>
          <a:prstGeom prst="rect">
            <a:avLst/>
          </a:prstGeom>
        </p:spPr>
      </p:pic>
      <p:pic>
        <p:nvPicPr>
          <p:cNvPr id="13" name="Picture 12">
            <a:extLst>
              <a:ext uri="{FF2B5EF4-FFF2-40B4-BE49-F238E27FC236}">
                <a16:creationId xmlns:a16="http://schemas.microsoft.com/office/drawing/2014/main" id="{06EA5AEA-D775-D634-DBC7-96E13593DFF0}"/>
              </a:ext>
            </a:extLst>
          </p:cNvPr>
          <p:cNvPicPr>
            <a:picLocks noChangeAspect="1"/>
          </p:cNvPicPr>
          <p:nvPr/>
        </p:nvPicPr>
        <p:blipFill>
          <a:blip r:embed="rId6"/>
          <a:stretch>
            <a:fillRect/>
          </a:stretch>
        </p:blipFill>
        <p:spPr>
          <a:xfrm>
            <a:off x="170121" y="2057826"/>
            <a:ext cx="5528930" cy="1113866"/>
          </a:xfrm>
          <a:prstGeom prst="rect">
            <a:avLst/>
          </a:prstGeom>
        </p:spPr>
      </p:pic>
      <p:pic>
        <p:nvPicPr>
          <p:cNvPr id="17" name="Picture 16">
            <a:extLst>
              <a:ext uri="{FF2B5EF4-FFF2-40B4-BE49-F238E27FC236}">
                <a16:creationId xmlns:a16="http://schemas.microsoft.com/office/drawing/2014/main" id="{173616C8-96A9-D22C-7261-44ECAF3BE47D}"/>
              </a:ext>
            </a:extLst>
          </p:cNvPr>
          <p:cNvPicPr>
            <a:picLocks noChangeAspect="1"/>
          </p:cNvPicPr>
          <p:nvPr/>
        </p:nvPicPr>
        <p:blipFill>
          <a:blip r:embed="rId7"/>
          <a:stretch>
            <a:fillRect/>
          </a:stretch>
        </p:blipFill>
        <p:spPr>
          <a:xfrm>
            <a:off x="106325" y="3189768"/>
            <a:ext cx="5629941" cy="734910"/>
          </a:xfrm>
          <a:prstGeom prst="rect">
            <a:avLst/>
          </a:prstGeom>
        </p:spPr>
      </p:pic>
      <p:pic>
        <p:nvPicPr>
          <p:cNvPr id="19" name="Picture 18">
            <a:extLst>
              <a:ext uri="{FF2B5EF4-FFF2-40B4-BE49-F238E27FC236}">
                <a16:creationId xmlns:a16="http://schemas.microsoft.com/office/drawing/2014/main" id="{5CC21E6D-BC0F-7FDB-7712-A38320D627A5}"/>
              </a:ext>
            </a:extLst>
          </p:cNvPr>
          <p:cNvPicPr>
            <a:picLocks noChangeAspect="1"/>
          </p:cNvPicPr>
          <p:nvPr/>
        </p:nvPicPr>
        <p:blipFill>
          <a:blip r:embed="rId8"/>
          <a:stretch>
            <a:fillRect/>
          </a:stretch>
        </p:blipFill>
        <p:spPr>
          <a:xfrm>
            <a:off x="87090" y="4650764"/>
            <a:ext cx="5893520" cy="993479"/>
          </a:xfrm>
          <a:prstGeom prst="rect">
            <a:avLst/>
          </a:prstGeom>
        </p:spPr>
      </p:pic>
      <p:pic>
        <p:nvPicPr>
          <p:cNvPr id="22" name="Picture 21">
            <a:extLst>
              <a:ext uri="{FF2B5EF4-FFF2-40B4-BE49-F238E27FC236}">
                <a16:creationId xmlns:a16="http://schemas.microsoft.com/office/drawing/2014/main" id="{644CE4B9-CAED-7B33-666C-BC1BEC8AB9B3}"/>
              </a:ext>
            </a:extLst>
          </p:cNvPr>
          <p:cNvPicPr>
            <a:picLocks noChangeAspect="1"/>
          </p:cNvPicPr>
          <p:nvPr/>
        </p:nvPicPr>
        <p:blipFill>
          <a:blip r:embed="rId9"/>
          <a:stretch>
            <a:fillRect/>
          </a:stretch>
        </p:blipFill>
        <p:spPr>
          <a:xfrm>
            <a:off x="99803" y="5722786"/>
            <a:ext cx="5696839" cy="1135214"/>
          </a:xfrm>
          <a:prstGeom prst="rect">
            <a:avLst/>
          </a:prstGeom>
        </p:spPr>
      </p:pic>
      <p:pic>
        <p:nvPicPr>
          <p:cNvPr id="34" name="Picture 33">
            <a:extLst>
              <a:ext uri="{FF2B5EF4-FFF2-40B4-BE49-F238E27FC236}">
                <a16:creationId xmlns:a16="http://schemas.microsoft.com/office/drawing/2014/main" id="{08B3DC34-4604-42CB-74DB-AA0AC75AA1F8}"/>
              </a:ext>
            </a:extLst>
          </p:cNvPr>
          <p:cNvPicPr>
            <a:picLocks noChangeAspect="1"/>
          </p:cNvPicPr>
          <p:nvPr/>
        </p:nvPicPr>
        <p:blipFill>
          <a:blip r:embed="rId10"/>
          <a:stretch>
            <a:fillRect/>
          </a:stretch>
        </p:blipFill>
        <p:spPr>
          <a:xfrm>
            <a:off x="6171763" y="4834832"/>
            <a:ext cx="5557594" cy="945483"/>
          </a:xfrm>
          <a:prstGeom prst="rect">
            <a:avLst/>
          </a:prstGeom>
        </p:spPr>
      </p:pic>
      <p:pic>
        <p:nvPicPr>
          <p:cNvPr id="38" name="Picture 37">
            <a:extLst>
              <a:ext uri="{FF2B5EF4-FFF2-40B4-BE49-F238E27FC236}">
                <a16:creationId xmlns:a16="http://schemas.microsoft.com/office/drawing/2014/main" id="{E23555EE-E9E9-0F17-10F7-FBCC91BA1D2D}"/>
              </a:ext>
            </a:extLst>
          </p:cNvPr>
          <p:cNvPicPr>
            <a:picLocks noChangeAspect="1"/>
          </p:cNvPicPr>
          <p:nvPr/>
        </p:nvPicPr>
        <p:blipFill>
          <a:blip r:embed="rId11"/>
          <a:stretch>
            <a:fillRect/>
          </a:stretch>
        </p:blipFill>
        <p:spPr>
          <a:xfrm>
            <a:off x="6326189" y="2318525"/>
            <a:ext cx="5772599" cy="1219331"/>
          </a:xfrm>
          <a:prstGeom prst="rect">
            <a:avLst/>
          </a:prstGeom>
        </p:spPr>
      </p:pic>
      <p:pic>
        <p:nvPicPr>
          <p:cNvPr id="44" name="Picture 43">
            <a:extLst>
              <a:ext uri="{FF2B5EF4-FFF2-40B4-BE49-F238E27FC236}">
                <a16:creationId xmlns:a16="http://schemas.microsoft.com/office/drawing/2014/main" id="{732AB703-9C26-9EC6-EBB5-7ECF72652167}"/>
              </a:ext>
            </a:extLst>
          </p:cNvPr>
          <p:cNvPicPr>
            <a:picLocks noChangeAspect="1"/>
          </p:cNvPicPr>
          <p:nvPr/>
        </p:nvPicPr>
        <p:blipFill>
          <a:blip r:embed="rId12"/>
          <a:stretch>
            <a:fillRect/>
          </a:stretch>
        </p:blipFill>
        <p:spPr>
          <a:xfrm>
            <a:off x="6193973" y="3839788"/>
            <a:ext cx="5900056" cy="868283"/>
          </a:xfrm>
          <a:prstGeom prst="rect">
            <a:avLst/>
          </a:prstGeom>
        </p:spPr>
      </p:pic>
      <p:cxnSp>
        <p:nvCxnSpPr>
          <p:cNvPr id="3" name="Straight Connector 2">
            <a:extLst>
              <a:ext uri="{FF2B5EF4-FFF2-40B4-BE49-F238E27FC236}">
                <a16:creationId xmlns:a16="http://schemas.microsoft.com/office/drawing/2014/main" id="{E11D2E8D-4F06-67C2-D458-8746F2DBA267}"/>
              </a:ext>
            </a:extLst>
          </p:cNvPr>
          <p:cNvCxnSpPr>
            <a:cxnSpLocks/>
          </p:cNvCxnSpPr>
          <p:nvPr/>
        </p:nvCxnSpPr>
        <p:spPr>
          <a:xfrm>
            <a:off x="6014451" y="1254642"/>
            <a:ext cx="0" cy="5603358"/>
          </a:xfrm>
          <a:prstGeom prst="line">
            <a:avLst/>
          </a:prstGeom>
          <a:ln w="50800">
            <a:solidFill>
              <a:schemeClr val="tx1"/>
            </a:solidFill>
          </a:ln>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8959F175-FC4E-12DC-C911-648E8B8A5A1E}"/>
              </a:ext>
            </a:extLst>
          </p:cNvPr>
          <p:cNvCxnSpPr>
            <a:cxnSpLocks/>
          </p:cNvCxnSpPr>
          <p:nvPr/>
        </p:nvCxnSpPr>
        <p:spPr>
          <a:xfrm>
            <a:off x="276447" y="4011983"/>
            <a:ext cx="5721582" cy="0"/>
          </a:xfrm>
          <a:prstGeom prst="line">
            <a:avLst/>
          </a:prstGeom>
          <a:ln w="50800">
            <a:solidFill>
              <a:schemeClr val="tx1"/>
            </a:solidFill>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CED5AA57-BDDF-3A12-30B4-015DA8DEA109}"/>
              </a:ext>
            </a:extLst>
          </p:cNvPr>
          <p:cNvSpPr txBox="1"/>
          <p:nvPr/>
        </p:nvSpPr>
        <p:spPr>
          <a:xfrm>
            <a:off x="186070" y="1302488"/>
            <a:ext cx="7081284" cy="461665"/>
          </a:xfrm>
          <a:prstGeom prst="rect">
            <a:avLst/>
          </a:prstGeom>
          <a:noFill/>
        </p:spPr>
        <p:txBody>
          <a:bodyPr wrap="square" rtlCol="0">
            <a:spAutoFit/>
          </a:bodyPr>
          <a:lstStyle/>
          <a:p>
            <a:r>
              <a:rPr lang="en-US" sz="2400" b="1" u="sng" dirty="0">
                <a:latin typeface="Arial" panose="020B0604020202020204" pitchFamily="34" charset="0"/>
                <a:cs typeface="Arial" panose="020B0604020202020204" pitchFamily="34" charset="0"/>
              </a:rPr>
              <a:t>Determining hardware requirements</a:t>
            </a:r>
            <a:endParaRPr lang="en-NL" sz="2400" b="1" u="sng"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D2582058-AEB8-28B5-AD0A-06361D5086A6}"/>
              </a:ext>
            </a:extLst>
          </p:cNvPr>
          <p:cNvSpPr txBox="1"/>
          <p:nvPr/>
        </p:nvSpPr>
        <p:spPr>
          <a:xfrm>
            <a:off x="958956" y="4100116"/>
            <a:ext cx="3384444" cy="461665"/>
          </a:xfrm>
          <a:prstGeom prst="rect">
            <a:avLst/>
          </a:prstGeom>
          <a:noFill/>
        </p:spPr>
        <p:txBody>
          <a:bodyPr wrap="square" rtlCol="0">
            <a:spAutoFit/>
          </a:bodyPr>
          <a:lstStyle/>
          <a:p>
            <a:r>
              <a:rPr lang="en-US" sz="2400" b="1" u="sng" dirty="0">
                <a:latin typeface="Arial" panose="020B0604020202020204" pitchFamily="34" charset="0"/>
                <a:cs typeface="Arial" panose="020B0604020202020204" pitchFamily="34" charset="0"/>
              </a:rPr>
              <a:t>Protocol optimization</a:t>
            </a:r>
            <a:endParaRPr lang="en-NL" sz="2400" b="1" u="sng"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48B1F8A-DC08-A77E-2EE3-68EA087E958D}"/>
              </a:ext>
            </a:extLst>
          </p:cNvPr>
          <p:cNvSpPr txBox="1"/>
          <p:nvPr/>
        </p:nvSpPr>
        <p:spPr>
          <a:xfrm>
            <a:off x="7169256" y="1405902"/>
            <a:ext cx="4032144" cy="461665"/>
          </a:xfrm>
          <a:prstGeom prst="rect">
            <a:avLst/>
          </a:prstGeom>
          <a:noFill/>
        </p:spPr>
        <p:txBody>
          <a:bodyPr wrap="square" rtlCol="0">
            <a:spAutoFit/>
          </a:bodyPr>
          <a:lstStyle/>
          <a:p>
            <a:r>
              <a:rPr lang="en-US" sz="2400" b="1" u="sng" dirty="0">
                <a:latin typeface="Arial" panose="020B0604020202020204" pitchFamily="34" charset="0"/>
                <a:cs typeface="Arial" panose="020B0604020202020204" pitchFamily="34" charset="0"/>
              </a:rPr>
              <a:t>Architecture evaluation</a:t>
            </a:r>
            <a:endParaRPr lang="en-NL" sz="2400" b="1" u="sng" dirty="0">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D6D4A3EE-EF13-9D47-2CA0-88643B6F5FF9}"/>
              </a:ext>
            </a:extLst>
          </p:cNvPr>
          <p:cNvGrpSpPr/>
          <p:nvPr/>
        </p:nvGrpSpPr>
        <p:grpSpPr>
          <a:xfrm>
            <a:off x="6130921" y="5869203"/>
            <a:ext cx="5979563" cy="951583"/>
            <a:chOff x="6130921" y="5869203"/>
            <a:chExt cx="5979563" cy="951583"/>
          </a:xfrm>
        </p:grpSpPr>
        <p:pic>
          <p:nvPicPr>
            <p:cNvPr id="42" name="Picture 41">
              <a:extLst>
                <a:ext uri="{FF2B5EF4-FFF2-40B4-BE49-F238E27FC236}">
                  <a16:creationId xmlns:a16="http://schemas.microsoft.com/office/drawing/2014/main" id="{06E3D245-7AFC-F657-70AB-985601D38357}"/>
                </a:ext>
              </a:extLst>
            </p:cNvPr>
            <p:cNvPicPr>
              <a:picLocks noChangeAspect="1"/>
            </p:cNvPicPr>
            <p:nvPr/>
          </p:nvPicPr>
          <p:blipFill>
            <a:blip r:embed="rId13"/>
            <a:stretch>
              <a:fillRect/>
            </a:stretch>
          </p:blipFill>
          <p:spPr>
            <a:xfrm>
              <a:off x="6130921" y="5869203"/>
              <a:ext cx="5075920" cy="943451"/>
            </a:xfrm>
            <a:prstGeom prst="rect">
              <a:avLst/>
            </a:prstGeom>
          </p:spPr>
        </p:pic>
        <p:sp>
          <p:nvSpPr>
            <p:cNvPr id="29" name="Rectangle 28">
              <a:extLst>
                <a:ext uri="{FF2B5EF4-FFF2-40B4-BE49-F238E27FC236}">
                  <a16:creationId xmlns:a16="http://schemas.microsoft.com/office/drawing/2014/main" id="{C9265886-A785-B4E9-DF6B-9774B572C415}"/>
                </a:ext>
              </a:extLst>
            </p:cNvPr>
            <p:cNvSpPr/>
            <p:nvPr/>
          </p:nvSpPr>
          <p:spPr>
            <a:xfrm>
              <a:off x="10909005" y="6225363"/>
              <a:ext cx="1201479" cy="5954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spTree>
    <p:extLst>
      <p:ext uri="{BB962C8B-B14F-4D97-AF65-F5344CB8AC3E}">
        <p14:creationId xmlns:p14="http://schemas.microsoft.com/office/powerpoint/2010/main" val="191526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7128A-064F-AFDB-82A6-E4DD4CBAA353}"/>
            </a:ext>
          </a:extLst>
        </p:cNvPr>
        <p:cNvGrpSpPr/>
        <p:nvPr/>
      </p:nvGrpSpPr>
      <p:grpSpPr>
        <a:xfrm>
          <a:off x="0" y="0"/>
          <a:ext cx="0" cy="0"/>
          <a:chOff x="0" y="0"/>
          <a:chExt cx="0" cy="0"/>
        </a:xfrm>
      </p:grpSpPr>
      <p:pic>
        <p:nvPicPr>
          <p:cNvPr id="6" name="Google Shape;114;p20">
            <a:extLst>
              <a:ext uri="{FF2B5EF4-FFF2-40B4-BE49-F238E27FC236}">
                <a16:creationId xmlns:a16="http://schemas.microsoft.com/office/drawing/2014/main" id="{C60CBA0E-15C3-D0C9-E321-9518A3484569}"/>
              </a:ext>
            </a:extLst>
          </p:cNvPr>
          <p:cNvPicPr preferRelativeResize="0"/>
          <p:nvPr/>
        </p:nvPicPr>
        <p:blipFill rotWithShape="1">
          <a:blip r:embed="rId3">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AFA2B5A8-2DFF-A63C-D6BD-B56FBDB6B9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6522" y="6223453"/>
            <a:ext cx="355421" cy="603547"/>
          </a:xfrm>
          <a:prstGeom prst="rect">
            <a:avLst/>
          </a:prstGeom>
        </p:spPr>
      </p:pic>
      <p:sp>
        <p:nvSpPr>
          <p:cNvPr id="3" name="Title 2">
            <a:extLst>
              <a:ext uri="{FF2B5EF4-FFF2-40B4-BE49-F238E27FC236}">
                <a16:creationId xmlns:a16="http://schemas.microsoft.com/office/drawing/2014/main" id="{36FDED0F-8DE8-DAB2-8889-3CB08757A107}"/>
              </a:ext>
            </a:extLst>
          </p:cNvPr>
          <p:cNvSpPr>
            <a:spLocks noGrp="1"/>
          </p:cNvSpPr>
          <p:nvPr>
            <p:ph type="title"/>
          </p:nvPr>
        </p:nvSpPr>
        <p:spPr>
          <a:xfrm>
            <a:off x="0" y="3054600"/>
            <a:ext cx="8968154" cy="748800"/>
          </a:xfrm>
          <a:solidFill>
            <a:schemeClr val="accent4"/>
          </a:solidFill>
          <a:ln>
            <a:solidFill>
              <a:srgbClr val="FFCC00"/>
            </a:solidFill>
          </a:ln>
        </p:spPr>
        <p:txBody>
          <a:bodyPr/>
          <a:lstStyle/>
          <a:p>
            <a:r>
              <a:rPr lang="en-US" dirty="0"/>
              <a:t>Evaluating processing node performance</a:t>
            </a:r>
          </a:p>
        </p:txBody>
      </p:sp>
    </p:spTree>
    <p:extLst>
      <p:ext uri="{BB962C8B-B14F-4D97-AF65-F5344CB8AC3E}">
        <p14:creationId xmlns:p14="http://schemas.microsoft.com/office/powerpoint/2010/main" val="10762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1F573-14E2-EEEE-CCD6-4672832A27AA}"/>
            </a:ext>
          </a:extLst>
        </p:cNvPr>
        <p:cNvGrpSpPr/>
        <p:nvPr/>
      </p:nvGrpSpPr>
      <p:grpSpPr>
        <a:xfrm>
          <a:off x="0" y="0"/>
          <a:ext cx="0" cy="0"/>
          <a:chOff x="0" y="0"/>
          <a:chExt cx="0" cy="0"/>
        </a:xfrm>
      </p:grpSpPr>
      <p:pic>
        <p:nvPicPr>
          <p:cNvPr id="6" name="Google Shape;114;p20">
            <a:extLst>
              <a:ext uri="{FF2B5EF4-FFF2-40B4-BE49-F238E27FC236}">
                <a16:creationId xmlns:a16="http://schemas.microsoft.com/office/drawing/2014/main" id="{121BF349-69E1-6287-E31F-BDC415B789D7}"/>
              </a:ext>
            </a:extLst>
          </p:cNvPr>
          <p:cNvPicPr preferRelativeResize="0"/>
          <p:nvPr/>
        </p:nvPicPr>
        <p:blipFill rotWithShape="1">
          <a:blip r:embed="rId4">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4D693A8F-0A44-35DB-A893-87BEC15C78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06522" y="6223453"/>
            <a:ext cx="355421" cy="603547"/>
          </a:xfrm>
          <a:prstGeom prst="rect">
            <a:avLst/>
          </a:prstGeom>
        </p:spPr>
      </p:pic>
      <p:sp>
        <p:nvSpPr>
          <p:cNvPr id="11" name="Title 1">
            <a:extLst>
              <a:ext uri="{FF2B5EF4-FFF2-40B4-BE49-F238E27FC236}">
                <a16:creationId xmlns:a16="http://schemas.microsoft.com/office/drawing/2014/main" id="{8F16D4F5-1009-A29E-D867-D099EF5D7F73}"/>
              </a:ext>
            </a:extLst>
          </p:cNvPr>
          <p:cNvSpPr>
            <a:spLocks noGrp="1"/>
          </p:cNvSpPr>
          <p:nvPr>
            <p:ph type="title"/>
          </p:nvPr>
        </p:nvSpPr>
        <p:spPr>
          <a:xfrm>
            <a:off x="0" y="421200"/>
            <a:ext cx="8968154" cy="748800"/>
          </a:xfrm>
        </p:spPr>
        <p:txBody>
          <a:bodyPr>
            <a:normAutofit fontScale="90000"/>
          </a:bodyPr>
          <a:lstStyle/>
          <a:p>
            <a:r>
              <a:rPr lang="en-GB" dirty="0"/>
              <a:t>Performance metrics for processing nodes</a:t>
            </a:r>
          </a:p>
        </p:txBody>
      </p:sp>
      <p:sp>
        <p:nvSpPr>
          <p:cNvPr id="12" name="TextBox 11">
            <a:extLst>
              <a:ext uri="{FF2B5EF4-FFF2-40B4-BE49-F238E27FC236}">
                <a16:creationId xmlns:a16="http://schemas.microsoft.com/office/drawing/2014/main" id="{48796259-3C0B-8269-A1C2-5F2E397751FD}"/>
              </a:ext>
            </a:extLst>
          </p:cNvPr>
          <p:cNvSpPr txBox="1"/>
          <p:nvPr/>
        </p:nvSpPr>
        <p:spPr>
          <a:xfrm>
            <a:off x="0" y="1250043"/>
            <a:ext cx="8483600"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Performance Metrics: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Execution time or </a:t>
            </a:r>
            <a:r>
              <a:rPr lang="en-US" sz="2800" dirty="0" err="1">
                <a:latin typeface="Arial" panose="020B0604020202020204" pitchFamily="34" charset="0"/>
                <a:cs typeface="Arial" panose="020B0604020202020204" pitchFamily="34" charset="0"/>
              </a:rPr>
              <a:t>makespan</a:t>
            </a:r>
            <a:r>
              <a:rPr lang="en-US" sz="2800" dirty="0">
                <a:latin typeface="Arial" panose="020B0604020202020204" pitchFamily="34" charset="0"/>
                <a:cs typeface="Arial" panose="020B0604020202020204" pitchFamily="34" charset="0"/>
              </a:rPr>
              <a:t> (classical)</a:t>
            </a:r>
          </a:p>
        </p:txBody>
      </p:sp>
      <p:pic>
        <p:nvPicPr>
          <p:cNvPr id="14" name="Picture 13">
            <a:extLst>
              <a:ext uri="{FF2B5EF4-FFF2-40B4-BE49-F238E27FC236}">
                <a16:creationId xmlns:a16="http://schemas.microsoft.com/office/drawing/2014/main" id="{3567162A-5F9C-F167-CEF1-DE984425BA36}"/>
              </a:ext>
            </a:extLst>
          </p:cNvPr>
          <p:cNvPicPr>
            <a:picLocks noChangeAspect="1"/>
          </p:cNvPicPr>
          <p:nvPr/>
        </p:nvPicPr>
        <p:blipFill>
          <a:blip r:embed="rId7"/>
          <a:stretch>
            <a:fillRect/>
          </a:stretch>
        </p:blipFill>
        <p:spPr>
          <a:xfrm>
            <a:off x="3263900" y="4079941"/>
            <a:ext cx="6519108" cy="2235420"/>
          </a:xfrm>
          <a:prstGeom prst="rect">
            <a:avLst/>
          </a:prstGeom>
        </p:spPr>
      </p:pic>
      <p:sp>
        <p:nvSpPr>
          <p:cNvPr id="15" name="TextBox 14">
            <a:extLst>
              <a:ext uri="{FF2B5EF4-FFF2-40B4-BE49-F238E27FC236}">
                <a16:creationId xmlns:a16="http://schemas.microsoft.com/office/drawing/2014/main" id="{56FC51A9-E9FB-5E3F-1EEB-1D3B8835CFEE}"/>
              </a:ext>
            </a:extLst>
          </p:cNvPr>
          <p:cNvSpPr txBox="1"/>
          <p:nvPr/>
        </p:nvSpPr>
        <p:spPr>
          <a:xfrm>
            <a:off x="5461000" y="3200400"/>
            <a:ext cx="1752600"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Makespan</a:t>
            </a:r>
            <a:endParaRPr lang="en-NL" sz="24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0853188-209D-E97B-2890-3A3DC251B817}"/>
              </a:ext>
            </a:extLst>
          </p:cNvPr>
          <p:cNvSpPr txBox="1"/>
          <p:nvPr/>
        </p:nvSpPr>
        <p:spPr>
          <a:xfrm>
            <a:off x="3683000" y="3111500"/>
            <a:ext cx="38227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Execution time of App 1</a:t>
            </a:r>
            <a:endParaRPr lang="en-NL" sz="24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A727981F-BFD5-A803-3A1D-4F9C246F6CF9}"/>
              </a:ext>
            </a:extLst>
          </p:cNvPr>
          <p:cNvPicPr>
            <a:picLocks noChangeAspect="1"/>
          </p:cNvPicPr>
          <p:nvPr/>
        </p:nvPicPr>
        <p:blipFill>
          <a:blip r:embed="rId8"/>
          <a:stretch>
            <a:fillRect/>
          </a:stretch>
        </p:blipFill>
        <p:spPr>
          <a:xfrm>
            <a:off x="3487019" y="2126512"/>
            <a:ext cx="6351789" cy="1148315"/>
          </a:xfrm>
          <a:prstGeom prst="rect">
            <a:avLst/>
          </a:prstGeom>
        </p:spPr>
      </p:pic>
      <p:sp>
        <p:nvSpPr>
          <p:cNvPr id="18" name="Right Brace 17">
            <a:extLst>
              <a:ext uri="{FF2B5EF4-FFF2-40B4-BE49-F238E27FC236}">
                <a16:creationId xmlns:a16="http://schemas.microsoft.com/office/drawing/2014/main" id="{3F5B8754-EB1A-6376-1110-84816DBD59E2}"/>
              </a:ext>
            </a:extLst>
          </p:cNvPr>
          <p:cNvSpPr/>
          <p:nvPr/>
        </p:nvSpPr>
        <p:spPr>
          <a:xfrm rot="16200000">
            <a:off x="5949950" y="1327150"/>
            <a:ext cx="546100" cy="5232400"/>
          </a:xfrm>
          <a:prstGeom prst="rightBrac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19" name="Right Brace 18">
            <a:extLst>
              <a:ext uri="{FF2B5EF4-FFF2-40B4-BE49-F238E27FC236}">
                <a16:creationId xmlns:a16="http://schemas.microsoft.com/office/drawing/2014/main" id="{814532C8-27DE-EEB5-D54D-363C10EEF179}"/>
              </a:ext>
            </a:extLst>
          </p:cNvPr>
          <p:cNvSpPr/>
          <p:nvPr/>
        </p:nvSpPr>
        <p:spPr>
          <a:xfrm rot="16200000">
            <a:off x="5295900" y="1981200"/>
            <a:ext cx="546100" cy="3898900"/>
          </a:xfrm>
          <a:prstGeom prst="rightBrac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B487895-F7DE-1FDB-26B0-92EA4EC0677F}"/>
                  </a:ext>
                </a:extLst>
              </p:cNvPr>
              <p:cNvSpPr txBox="1"/>
              <p:nvPr/>
            </p:nvSpPr>
            <p:spPr>
              <a:xfrm>
                <a:off x="462221" y="2415822"/>
                <a:ext cx="2698044" cy="923330"/>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sSub>
                  </m:oMath>
                </a14:m>
                <a:r>
                  <a:rPr lang="en-US" dirty="0">
                    <a:latin typeface="Arial" panose="020B0604020202020204" pitchFamily="34" charset="0"/>
                    <a:cs typeface="Arial" panose="020B0604020202020204" pitchFamily="34" charset="0"/>
                  </a:rPr>
                  <a:t> number of tasks</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i="1">
                        <a:latin typeface="Cambria Math" panose="02040503050406030204" pitchFamily="18" charset="0"/>
                      </a:rPr>
                      <m:t> </m:t>
                    </m:r>
                    <m:r>
                      <a:rPr lang="en-US" b="0" i="1" smtClean="0">
                        <a:latin typeface="Cambria Math" panose="02040503050406030204" pitchFamily="18" charset="0"/>
                      </a:rPr>
                      <m:t>   </m:t>
                    </m:r>
                  </m:oMath>
                </a14:m>
                <a:r>
                  <a:rPr lang="en-US" dirty="0">
                    <a:latin typeface="Arial" panose="020B0604020202020204" pitchFamily="34" charset="0"/>
                    <a:cs typeface="Arial" panose="020B0604020202020204" pitchFamily="34" charset="0"/>
                  </a:rPr>
                  <a:t>start time of task i</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i="1">
                        <a:latin typeface="Cambria Math" panose="02040503050406030204" pitchFamily="18" charset="0"/>
                      </a:rPr>
                      <m:t> </m:t>
                    </m:r>
                    <m:r>
                      <a:rPr lang="en-US" b="0" i="1" smtClean="0">
                        <a:latin typeface="Cambria Math" panose="02040503050406030204" pitchFamily="18" charset="0"/>
                      </a:rPr>
                      <m:t>  </m:t>
                    </m:r>
                  </m:oMath>
                </a14:m>
                <a:r>
                  <a:rPr lang="en-US" dirty="0">
                    <a:latin typeface="Arial" panose="020B0604020202020204" pitchFamily="34" charset="0"/>
                    <a:cs typeface="Arial" panose="020B0604020202020204" pitchFamily="34" charset="0"/>
                  </a:rPr>
                  <a:t>duration of task </a:t>
                </a:r>
                <a:r>
                  <a:rPr lang="en-US" dirty="0" err="1">
                    <a:latin typeface="Arial" panose="020B0604020202020204" pitchFamily="34" charset="0"/>
                    <a:cs typeface="Arial" panose="020B0604020202020204" pitchFamily="34" charset="0"/>
                  </a:rPr>
                  <a:t>i</a:t>
                </a:r>
                <a:endParaRPr lang="en-US"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CB487895-F7DE-1FDB-26B0-92EA4EC0677F}"/>
                  </a:ext>
                </a:extLst>
              </p:cNvPr>
              <p:cNvSpPr txBox="1">
                <a:spLocks noRot="1" noChangeAspect="1" noMove="1" noResize="1" noEditPoints="1" noAdjustHandles="1" noChangeArrowheads="1" noChangeShapeType="1" noTextEdit="1"/>
              </p:cNvSpPr>
              <p:nvPr/>
            </p:nvSpPr>
            <p:spPr>
              <a:xfrm>
                <a:off x="462221" y="2415822"/>
                <a:ext cx="2698044" cy="923330"/>
              </a:xfrm>
              <a:prstGeom prst="rect">
                <a:avLst/>
              </a:prstGeom>
              <a:blipFill>
                <a:blip r:embed="rId9"/>
                <a:stretch>
                  <a:fillRect t="-3289" b="-9211"/>
                </a:stretch>
              </a:blipFill>
            </p:spPr>
            <p:txBody>
              <a:bodyPr/>
              <a:lstStyle/>
              <a:p>
                <a:r>
                  <a:rPr lang="en-US">
                    <a:noFill/>
                  </a:rPr>
                  <a:t> </a:t>
                </a:r>
              </a:p>
            </p:txBody>
          </p:sp>
        </mc:Fallback>
      </mc:AlternateContent>
    </p:spTree>
    <p:extLst>
      <p:ext uri="{BB962C8B-B14F-4D97-AF65-F5344CB8AC3E}">
        <p14:creationId xmlns:p14="http://schemas.microsoft.com/office/powerpoint/2010/main" val="254005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8" grpId="0" animBg="1"/>
      <p:bldP spid="19" grpId="0" animBg="1"/>
      <p:bldP spid="19" grpId="1" animBg="1"/>
      <p:bldP spid="3" grpId="0"/>
    </p:bld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0D4D4-13FF-F571-A11F-41590D91A475}"/>
            </a:ext>
          </a:extLst>
        </p:cNvPr>
        <p:cNvGrpSpPr/>
        <p:nvPr/>
      </p:nvGrpSpPr>
      <p:grpSpPr>
        <a:xfrm>
          <a:off x="0" y="0"/>
          <a:ext cx="0" cy="0"/>
          <a:chOff x="0" y="0"/>
          <a:chExt cx="0" cy="0"/>
        </a:xfrm>
      </p:grpSpPr>
      <p:pic>
        <p:nvPicPr>
          <p:cNvPr id="6" name="Google Shape;114;p20">
            <a:extLst>
              <a:ext uri="{FF2B5EF4-FFF2-40B4-BE49-F238E27FC236}">
                <a16:creationId xmlns:a16="http://schemas.microsoft.com/office/drawing/2014/main" id="{E20212F4-E1B9-B9D9-EADE-B8F74006E081}"/>
              </a:ext>
            </a:extLst>
          </p:cNvPr>
          <p:cNvPicPr preferRelativeResize="0"/>
          <p:nvPr/>
        </p:nvPicPr>
        <p:blipFill rotWithShape="1">
          <a:blip r:embed="rId3">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9D994D6F-30C3-EC38-036C-11A27FE7A6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6522" y="6223453"/>
            <a:ext cx="355421" cy="603547"/>
          </a:xfrm>
          <a:prstGeom prst="rect">
            <a:avLst/>
          </a:prstGeom>
        </p:spPr>
      </p:pic>
      <p:sp>
        <p:nvSpPr>
          <p:cNvPr id="11" name="Title 1">
            <a:extLst>
              <a:ext uri="{FF2B5EF4-FFF2-40B4-BE49-F238E27FC236}">
                <a16:creationId xmlns:a16="http://schemas.microsoft.com/office/drawing/2014/main" id="{67B89C1F-E92C-C1AF-4239-DE336D688385}"/>
              </a:ext>
            </a:extLst>
          </p:cNvPr>
          <p:cNvSpPr>
            <a:spLocks noGrp="1"/>
          </p:cNvSpPr>
          <p:nvPr>
            <p:ph type="title"/>
          </p:nvPr>
        </p:nvSpPr>
        <p:spPr>
          <a:xfrm>
            <a:off x="0" y="421200"/>
            <a:ext cx="8968154" cy="748800"/>
          </a:xfrm>
        </p:spPr>
        <p:txBody>
          <a:bodyPr>
            <a:normAutofit fontScale="90000"/>
          </a:bodyPr>
          <a:lstStyle/>
          <a:p>
            <a:r>
              <a:rPr lang="en-GB" dirty="0"/>
              <a:t>Performance metrics for processing nodes</a:t>
            </a:r>
          </a:p>
        </p:txBody>
      </p:sp>
      <p:sp>
        <p:nvSpPr>
          <p:cNvPr id="12" name="TextBox 11">
            <a:extLst>
              <a:ext uri="{FF2B5EF4-FFF2-40B4-BE49-F238E27FC236}">
                <a16:creationId xmlns:a16="http://schemas.microsoft.com/office/drawing/2014/main" id="{5D6CFDF3-8CC0-3372-88BF-20A7DD6647C8}"/>
              </a:ext>
            </a:extLst>
          </p:cNvPr>
          <p:cNvSpPr txBox="1"/>
          <p:nvPr/>
        </p:nvSpPr>
        <p:spPr>
          <a:xfrm>
            <a:off x="0" y="1250043"/>
            <a:ext cx="8483600" cy="1384995"/>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Performance Metrics: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Execution time or </a:t>
            </a:r>
            <a:r>
              <a:rPr lang="en-US" sz="2800" dirty="0" err="1">
                <a:latin typeface="Arial" panose="020B0604020202020204" pitchFamily="34" charset="0"/>
                <a:cs typeface="Arial" panose="020B0604020202020204" pitchFamily="34" charset="0"/>
              </a:rPr>
              <a:t>makespan</a:t>
            </a:r>
            <a:r>
              <a:rPr lang="en-US" sz="2800" dirty="0">
                <a:latin typeface="Arial" panose="020B0604020202020204" pitchFamily="34" charset="0"/>
                <a:cs typeface="Arial" panose="020B0604020202020204" pitchFamily="34" charset="0"/>
              </a:rPr>
              <a:t> (classical)</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Processor utilization (classical)</a:t>
            </a:r>
          </a:p>
        </p:txBody>
      </p:sp>
      <p:pic>
        <p:nvPicPr>
          <p:cNvPr id="2" name="Picture 1">
            <a:extLst>
              <a:ext uri="{FF2B5EF4-FFF2-40B4-BE49-F238E27FC236}">
                <a16:creationId xmlns:a16="http://schemas.microsoft.com/office/drawing/2014/main" id="{B1D0C30A-BE0A-0607-5DF7-BB410C61EB69}"/>
              </a:ext>
            </a:extLst>
          </p:cNvPr>
          <p:cNvPicPr>
            <a:picLocks noChangeAspect="1"/>
          </p:cNvPicPr>
          <p:nvPr/>
        </p:nvPicPr>
        <p:blipFill>
          <a:blip r:embed="rId6"/>
          <a:stretch>
            <a:fillRect/>
          </a:stretch>
        </p:blipFill>
        <p:spPr>
          <a:xfrm>
            <a:off x="375139" y="2682234"/>
            <a:ext cx="5530844" cy="3235189"/>
          </a:xfrm>
          <a:prstGeom prst="rect">
            <a:avLst/>
          </a:prstGeom>
        </p:spPr>
      </p:pic>
      <p:pic>
        <p:nvPicPr>
          <p:cNvPr id="3" name="Picture 2">
            <a:extLst>
              <a:ext uri="{FF2B5EF4-FFF2-40B4-BE49-F238E27FC236}">
                <a16:creationId xmlns:a16="http://schemas.microsoft.com/office/drawing/2014/main" id="{53EEA7EA-A5F7-B7FF-99E4-4BB23F146074}"/>
              </a:ext>
            </a:extLst>
          </p:cNvPr>
          <p:cNvPicPr>
            <a:picLocks noChangeAspect="1"/>
          </p:cNvPicPr>
          <p:nvPr/>
        </p:nvPicPr>
        <p:blipFill>
          <a:blip r:embed="rId7"/>
          <a:stretch>
            <a:fillRect/>
          </a:stretch>
        </p:blipFill>
        <p:spPr>
          <a:xfrm>
            <a:off x="6816080" y="1408471"/>
            <a:ext cx="5176850" cy="2789747"/>
          </a:xfrm>
          <a:prstGeom prst="rect">
            <a:avLst/>
          </a:prstGeom>
        </p:spPr>
      </p:pic>
      <p:sp>
        <p:nvSpPr>
          <p:cNvPr id="5" name="TextBox 4">
            <a:extLst>
              <a:ext uri="{FF2B5EF4-FFF2-40B4-BE49-F238E27FC236}">
                <a16:creationId xmlns:a16="http://schemas.microsoft.com/office/drawing/2014/main" id="{15EB6FCD-24D0-CE56-33C0-C7E65734C2E5}"/>
              </a:ext>
            </a:extLst>
          </p:cNvPr>
          <p:cNvSpPr txBox="1"/>
          <p:nvPr/>
        </p:nvSpPr>
        <p:spPr>
          <a:xfrm>
            <a:off x="6227885" y="5086426"/>
            <a:ext cx="5964115" cy="830997"/>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Classical communication time (</a:t>
            </a:r>
            <a:r>
              <a:rPr lang="en-US" sz="2400" dirty="0" err="1">
                <a:latin typeface="Arial" panose="020B0604020202020204" pitchFamily="34" charset="0"/>
                <a:cs typeface="Arial" panose="020B0604020202020204" pitchFamily="34" charset="0"/>
              </a:rPr>
              <a:t>ms</a:t>
            </a:r>
            <a:r>
              <a:rPr 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Synchronization for entanglement (ns)</a:t>
            </a:r>
            <a:endParaRPr lang="en-NL"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76E444A-A777-98A5-1C07-111ED4A7E930}"/>
              </a:ext>
            </a:extLst>
          </p:cNvPr>
          <p:cNvSpPr txBox="1"/>
          <p:nvPr/>
        </p:nvSpPr>
        <p:spPr>
          <a:xfrm>
            <a:off x="6806817" y="4095036"/>
            <a:ext cx="5530843" cy="523220"/>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B. van der Vecht et al., “</a:t>
            </a:r>
            <a:r>
              <a:rPr lang="en-US" sz="1400" dirty="0" err="1">
                <a:latin typeface="Arial" panose="020B0604020202020204" pitchFamily="34" charset="0"/>
                <a:cs typeface="Arial" panose="020B0604020202020204" pitchFamily="34" charset="0"/>
              </a:rPr>
              <a:t>Qoala</a:t>
            </a:r>
            <a:r>
              <a:rPr lang="en-US" sz="1400" dirty="0">
                <a:latin typeface="Arial" panose="020B0604020202020204" pitchFamily="34" charset="0"/>
                <a:cs typeface="Arial" panose="020B0604020202020204" pitchFamily="34" charset="0"/>
              </a:rPr>
              <a:t>: an application execution environment for quantum internet nodes,” arXiv:2502.17296, 2025</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333A5B3-C472-D221-7DA4-3788F39F2883}"/>
                  </a:ext>
                </a:extLst>
              </p:cNvPr>
              <p:cNvSpPr txBox="1"/>
              <p:nvPr/>
            </p:nvSpPr>
            <p:spPr>
              <a:xfrm>
                <a:off x="3587975" y="5903670"/>
                <a:ext cx="2698044" cy="923330"/>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sSub>
                  </m:oMath>
                </a14:m>
                <a:r>
                  <a:rPr lang="en-US" dirty="0">
                    <a:latin typeface="Arial" panose="020B0604020202020204" pitchFamily="34" charset="0"/>
                    <a:cs typeface="Arial" panose="020B0604020202020204" pitchFamily="34" charset="0"/>
                  </a:rPr>
                  <a:t> number of tasks</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i="1">
                        <a:latin typeface="Cambria Math" panose="02040503050406030204" pitchFamily="18" charset="0"/>
                      </a:rPr>
                      <m:t> </m:t>
                    </m:r>
                    <m:r>
                      <a:rPr lang="en-US" b="0" i="1" smtClean="0">
                        <a:latin typeface="Cambria Math" panose="02040503050406030204" pitchFamily="18" charset="0"/>
                      </a:rPr>
                      <m:t>   </m:t>
                    </m:r>
                  </m:oMath>
                </a14:m>
                <a:r>
                  <a:rPr lang="en-US" dirty="0">
                    <a:latin typeface="Arial" panose="020B0604020202020204" pitchFamily="34" charset="0"/>
                    <a:cs typeface="Arial" panose="020B0604020202020204" pitchFamily="34" charset="0"/>
                  </a:rPr>
                  <a:t>task i</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i="1">
                        <a:latin typeface="Cambria Math" panose="02040503050406030204" pitchFamily="18" charset="0"/>
                      </a:rPr>
                      <m:t> </m:t>
                    </m:r>
                    <m:r>
                      <a:rPr lang="en-US" b="0" i="1" smtClean="0">
                        <a:latin typeface="Cambria Math" panose="02040503050406030204" pitchFamily="18" charset="0"/>
                      </a:rPr>
                      <m:t>  </m:t>
                    </m:r>
                  </m:oMath>
                </a14:m>
                <a:r>
                  <a:rPr lang="en-US" dirty="0">
                    <a:latin typeface="Arial" panose="020B0604020202020204" pitchFamily="34" charset="0"/>
                    <a:cs typeface="Arial" panose="020B0604020202020204" pitchFamily="34" charset="0"/>
                  </a:rPr>
                  <a:t>duration of task </a:t>
                </a:r>
                <a:r>
                  <a:rPr lang="en-US" dirty="0" err="1">
                    <a:latin typeface="Arial" panose="020B0604020202020204" pitchFamily="34" charset="0"/>
                    <a:cs typeface="Arial" panose="020B0604020202020204" pitchFamily="34" charset="0"/>
                  </a:rPr>
                  <a:t>i</a:t>
                </a:r>
                <a:endParaRPr lang="en-US"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8333A5B3-C472-D221-7DA4-3788F39F2883}"/>
                  </a:ext>
                </a:extLst>
              </p:cNvPr>
              <p:cNvSpPr txBox="1">
                <a:spLocks noRot="1" noChangeAspect="1" noMove="1" noResize="1" noEditPoints="1" noAdjustHandles="1" noChangeArrowheads="1" noChangeShapeType="1" noTextEdit="1"/>
              </p:cNvSpPr>
              <p:nvPr/>
            </p:nvSpPr>
            <p:spPr>
              <a:xfrm>
                <a:off x="3587975" y="5903670"/>
                <a:ext cx="2698044" cy="923330"/>
              </a:xfrm>
              <a:prstGeom prst="rect">
                <a:avLst/>
              </a:prstGeom>
              <a:blipFill>
                <a:blip r:embed="rId9"/>
                <a:stretch>
                  <a:fillRect t="-3289" b="-9211"/>
                </a:stretch>
              </a:blipFill>
            </p:spPr>
            <p:txBody>
              <a:bodyPr/>
              <a:lstStyle/>
              <a:p>
                <a:r>
                  <a:rPr lang="en-US">
                    <a:noFill/>
                  </a:rPr>
                  <a:t> </a:t>
                </a:r>
              </a:p>
            </p:txBody>
          </p:sp>
        </mc:Fallback>
      </mc:AlternateContent>
    </p:spTree>
    <p:extLst>
      <p:ext uri="{BB962C8B-B14F-4D97-AF65-F5344CB8AC3E}">
        <p14:creationId xmlns:p14="http://schemas.microsoft.com/office/powerpoint/2010/main" val="50115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0EC35-3571-486A-96D9-6C302D44D4AA}"/>
            </a:ext>
          </a:extLst>
        </p:cNvPr>
        <p:cNvGrpSpPr/>
        <p:nvPr/>
      </p:nvGrpSpPr>
      <p:grpSpPr>
        <a:xfrm>
          <a:off x="0" y="0"/>
          <a:ext cx="0" cy="0"/>
          <a:chOff x="0" y="0"/>
          <a:chExt cx="0" cy="0"/>
        </a:xfrm>
      </p:grpSpPr>
      <p:pic>
        <p:nvPicPr>
          <p:cNvPr id="6" name="Google Shape;114;p20">
            <a:extLst>
              <a:ext uri="{FF2B5EF4-FFF2-40B4-BE49-F238E27FC236}">
                <a16:creationId xmlns:a16="http://schemas.microsoft.com/office/drawing/2014/main" id="{14B7A2D3-0F6C-8AEF-8223-F753696773D4}"/>
              </a:ext>
            </a:extLst>
          </p:cNvPr>
          <p:cNvPicPr preferRelativeResize="0"/>
          <p:nvPr/>
        </p:nvPicPr>
        <p:blipFill rotWithShape="1">
          <a:blip r:embed="rId4">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EAFD43B4-0E13-486A-CBE5-C281B2C59E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06522" y="6223453"/>
            <a:ext cx="355421" cy="603547"/>
          </a:xfrm>
          <a:prstGeom prst="rect">
            <a:avLst/>
          </a:prstGeom>
        </p:spPr>
      </p:pic>
      <p:sp>
        <p:nvSpPr>
          <p:cNvPr id="11" name="Title 1">
            <a:extLst>
              <a:ext uri="{FF2B5EF4-FFF2-40B4-BE49-F238E27FC236}">
                <a16:creationId xmlns:a16="http://schemas.microsoft.com/office/drawing/2014/main" id="{AD93CEC8-8C0A-5135-3D25-193C4BC2419F}"/>
              </a:ext>
            </a:extLst>
          </p:cNvPr>
          <p:cNvSpPr>
            <a:spLocks noGrp="1"/>
          </p:cNvSpPr>
          <p:nvPr>
            <p:ph type="title"/>
          </p:nvPr>
        </p:nvSpPr>
        <p:spPr>
          <a:xfrm>
            <a:off x="0" y="421200"/>
            <a:ext cx="8968154" cy="748800"/>
          </a:xfrm>
        </p:spPr>
        <p:txBody>
          <a:bodyPr>
            <a:normAutofit fontScale="90000"/>
          </a:bodyPr>
          <a:lstStyle/>
          <a:p>
            <a:r>
              <a:rPr lang="en-GB" dirty="0"/>
              <a:t>Performance metrics for processing nodes</a:t>
            </a:r>
          </a:p>
        </p:txBody>
      </p:sp>
      <p:sp>
        <p:nvSpPr>
          <p:cNvPr id="12" name="TextBox 11">
            <a:extLst>
              <a:ext uri="{FF2B5EF4-FFF2-40B4-BE49-F238E27FC236}">
                <a16:creationId xmlns:a16="http://schemas.microsoft.com/office/drawing/2014/main" id="{625EFB3D-6F53-9583-9665-9427164AB6CE}"/>
              </a:ext>
            </a:extLst>
          </p:cNvPr>
          <p:cNvSpPr txBox="1"/>
          <p:nvPr/>
        </p:nvSpPr>
        <p:spPr>
          <a:xfrm>
            <a:off x="0" y="1276283"/>
            <a:ext cx="8483600" cy="1815882"/>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Performance Metrics: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Execution time or </a:t>
            </a:r>
            <a:r>
              <a:rPr lang="en-US" sz="2800" dirty="0" err="1">
                <a:latin typeface="Arial" panose="020B0604020202020204" pitchFamily="34" charset="0"/>
                <a:cs typeface="Arial" panose="020B0604020202020204" pitchFamily="34" charset="0"/>
              </a:rPr>
              <a:t>makespan</a:t>
            </a:r>
            <a:r>
              <a:rPr lang="en-US" sz="2800" dirty="0">
                <a:latin typeface="Arial" panose="020B0604020202020204" pitchFamily="34" charset="0"/>
                <a:cs typeface="Arial" panose="020B0604020202020204" pitchFamily="34" charset="0"/>
              </a:rPr>
              <a:t> (classical)</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Processor utilization (classical)</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Success probability (quantum)</a:t>
            </a:r>
          </a:p>
        </p:txBody>
      </p:sp>
      <p:pic>
        <p:nvPicPr>
          <p:cNvPr id="9" name="Picture 8">
            <a:extLst>
              <a:ext uri="{FF2B5EF4-FFF2-40B4-BE49-F238E27FC236}">
                <a16:creationId xmlns:a16="http://schemas.microsoft.com/office/drawing/2014/main" id="{43F9DD77-EA65-64AB-8B18-43073AB10C6D}"/>
              </a:ext>
            </a:extLst>
          </p:cNvPr>
          <p:cNvPicPr>
            <a:picLocks noChangeAspect="1"/>
          </p:cNvPicPr>
          <p:nvPr/>
        </p:nvPicPr>
        <p:blipFill>
          <a:blip r:embed="rId7"/>
          <a:stretch>
            <a:fillRect/>
          </a:stretch>
        </p:blipFill>
        <p:spPr>
          <a:xfrm>
            <a:off x="264149" y="4336115"/>
            <a:ext cx="5745613" cy="1118388"/>
          </a:xfrm>
          <a:prstGeom prst="rect">
            <a:avLst/>
          </a:prstGeom>
        </p:spPr>
      </p:pic>
      <p:pic>
        <p:nvPicPr>
          <p:cNvPr id="2" name="Graphic 1">
            <a:extLst>
              <a:ext uri="{FF2B5EF4-FFF2-40B4-BE49-F238E27FC236}">
                <a16:creationId xmlns:a16="http://schemas.microsoft.com/office/drawing/2014/main" id="{F31B3015-AAA6-3B11-B94F-BFA0F8A3491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92144" y="4336115"/>
            <a:ext cx="720079" cy="720079"/>
          </a:xfrm>
          <a:prstGeom prst="rect">
            <a:avLst/>
          </a:prstGeom>
        </p:spPr>
      </p:pic>
      <p:pic>
        <p:nvPicPr>
          <p:cNvPr id="3" name="Graphic 2">
            <a:extLst>
              <a:ext uri="{FF2B5EF4-FFF2-40B4-BE49-F238E27FC236}">
                <a16:creationId xmlns:a16="http://schemas.microsoft.com/office/drawing/2014/main" id="{8D8959B3-C51B-B9F1-A18D-03685636CE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28448" y="4341843"/>
            <a:ext cx="720080" cy="720080"/>
          </a:xfrm>
          <a:prstGeom prst="rect">
            <a:avLst/>
          </a:prstGeom>
        </p:spPr>
      </p:pic>
      <p:cxnSp>
        <p:nvCxnSpPr>
          <p:cNvPr id="4" name="Straight Connector 3" descr="lign">
            <a:extLst>
              <a:ext uri="{FF2B5EF4-FFF2-40B4-BE49-F238E27FC236}">
                <a16:creationId xmlns:a16="http://schemas.microsoft.com/office/drawing/2014/main" id="{93B98244-6E7A-4DE5-AA27-AE27D0682978}"/>
              </a:ext>
            </a:extLst>
          </p:cNvPr>
          <p:cNvCxnSpPr>
            <a:cxnSpLocks/>
            <a:stCxn id="3" idx="1"/>
            <a:endCxn id="2" idx="3"/>
          </p:cNvCxnSpPr>
          <p:nvPr/>
        </p:nvCxnSpPr>
        <p:spPr>
          <a:xfrm flipH="1" flipV="1">
            <a:off x="8112223" y="4696155"/>
            <a:ext cx="2016225" cy="5728"/>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6580AFC9-92A5-311E-2985-7357F077CC9B}"/>
              </a:ext>
            </a:extLst>
          </p:cNvPr>
          <p:cNvPicPr>
            <a:picLocks noChangeAspect="1"/>
          </p:cNvPicPr>
          <p:nvPr/>
        </p:nvPicPr>
        <p:blipFill>
          <a:blip r:embed="rId10"/>
          <a:stretch>
            <a:fillRect/>
          </a:stretch>
        </p:blipFill>
        <p:spPr>
          <a:xfrm>
            <a:off x="6839924" y="3900688"/>
            <a:ext cx="383839" cy="425733"/>
          </a:xfrm>
          <a:prstGeom prst="rect">
            <a:avLst/>
          </a:prstGeom>
        </p:spPr>
      </p:pic>
      <p:sp>
        <p:nvSpPr>
          <p:cNvPr id="51" name="Freeform: Shape 50">
            <a:extLst>
              <a:ext uri="{FF2B5EF4-FFF2-40B4-BE49-F238E27FC236}">
                <a16:creationId xmlns:a16="http://schemas.microsoft.com/office/drawing/2014/main" id="{A1B9B1E7-DAE0-55C8-3476-C97098FEE958}"/>
              </a:ext>
            </a:extLst>
          </p:cNvPr>
          <p:cNvSpPr/>
          <p:nvPr/>
        </p:nvSpPr>
        <p:spPr>
          <a:xfrm>
            <a:off x="7824192" y="4092862"/>
            <a:ext cx="2485047" cy="100300"/>
          </a:xfrm>
          <a:custGeom>
            <a:avLst/>
            <a:gdLst>
              <a:gd name="connsiteX0" fmla="*/ 0 w 7305328"/>
              <a:gd name="connsiteY0" fmla="*/ 743304 h 757794"/>
              <a:gd name="connsiteX1" fmla="*/ 727200 w 7305328"/>
              <a:gd name="connsiteY1" fmla="*/ 30504 h 757794"/>
              <a:gd name="connsiteX2" fmla="*/ 1447200 w 7305328"/>
              <a:gd name="connsiteY2" fmla="*/ 750504 h 757794"/>
              <a:gd name="connsiteX3" fmla="*/ 2174400 w 7305328"/>
              <a:gd name="connsiteY3" fmla="*/ 30504 h 757794"/>
              <a:gd name="connsiteX4" fmla="*/ 2894400 w 7305328"/>
              <a:gd name="connsiteY4" fmla="*/ 750504 h 757794"/>
              <a:gd name="connsiteX5" fmla="*/ 3600000 w 7305328"/>
              <a:gd name="connsiteY5" fmla="*/ 8904 h 757794"/>
              <a:gd name="connsiteX6" fmla="*/ 4312800 w 7305328"/>
              <a:gd name="connsiteY6" fmla="*/ 736104 h 757794"/>
              <a:gd name="connsiteX7" fmla="*/ 5054400 w 7305328"/>
              <a:gd name="connsiteY7" fmla="*/ 16104 h 757794"/>
              <a:gd name="connsiteX8" fmla="*/ 5767200 w 7305328"/>
              <a:gd name="connsiteY8" fmla="*/ 757704 h 757794"/>
              <a:gd name="connsiteX9" fmla="*/ 6523200 w 7305328"/>
              <a:gd name="connsiteY9" fmla="*/ 66504 h 757794"/>
              <a:gd name="connsiteX10" fmla="*/ 7257600 w 7305328"/>
              <a:gd name="connsiteY10" fmla="*/ 23304 h 757794"/>
              <a:gd name="connsiteX11" fmla="*/ 7236000 w 7305328"/>
              <a:gd name="connsiteY11" fmla="*/ 30504 h 757794"/>
              <a:gd name="connsiteX12" fmla="*/ 7236000 w 7305328"/>
              <a:gd name="connsiteY12" fmla="*/ 30504 h 75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5328" h="757794">
                <a:moveTo>
                  <a:pt x="0" y="743304"/>
                </a:moveTo>
                <a:cubicBezTo>
                  <a:pt x="243000" y="386304"/>
                  <a:pt x="486000" y="29304"/>
                  <a:pt x="727200" y="30504"/>
                </a:cubicBezTo>
                <a:cubicBezTo>
                  <a:pt x="968400" y="31704"/>
                  <a:pt x="1206000" y="750504"/>
                  <a:pt x="1447200" y="750504"/>
                </a:cubicBezTo>
                <a:cubicBezTo>
                  <a:pt x="1688400" y="750504"/>
                  <a:pt x="1933200" y="30504"/>
                  <a:pt x="2174400" y="30504"/>
                </a:cubicBezTo>
                <a:cubicBezTo>
                  <a:pt x="2415600" y="30504"/>
                  <a:pt x="2656800" y="754104"/>
                  <a:pt x="2894400" y="750504"/>
                </a:cubicBezTo>
                <a:cubicBezTo>
                  <a:pt x="3132000" y="746904"/>
                  <a:pt x="3363600" y="11304"/>
                  <a:pt x="3600000" y="8904"/>
                </a:cubicBezTo>
                <a:cubicBezTo>
                  <a:pt x="3836400" y="6504"/>
                  <a:pt x="4070400" y="734904"/>
                  <a:pt x="4312800" y="736104"/>
                </a:cubicBezTo>
                <a:cubicBezTo>
                  <a:pt x="4555200" y="737304"/>
                  <a:pt x="4812000" y="12504"/>
                  <a:pt x="5054400" y="16104"/>
                </a:cubicBezTo>
                <a:cubicBezTo>
                  <a:pt x="5296800" y="19704"/>
                  <a:pt x="5522400" y="749304"/>
                  <a:pt x="5767200" y="757704"/>
                </a:cubicBezTo>
                <a:cubicBezTo>
                  <a:pt x="6012000" y="766104"/>
                  <a:pt x="6274800" y="188904"/>
                  <a:pt x="6523200" y="66504"/>
                </a:cubicBezTo>
                <a:cubicBezTo>
                  <a:pt x="6771600" y="-55896"/>
                  <a:pt x="7138800" y="29304"/>
                  <a:pt x="7257600" y="23304"/>
                </a:cubicBezTo>
                <a:cubicBezTo>
                  <a:pt x="7376400" y="17304"/>
                  <a:pt x="7236000" y="30504"/>
                  <a:pt x="7236000" y="30504"/>
                </a:cubicBezTo>
                <a:lnTo>
                  <a:pt x="7236000" y="30504"/>
                </a:lnTo>
              </a:path>
            </a:pathLst>
          </a:custGeom>
          <a:noFill/>
          <a:ln w="5715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23FBE1D-4CC4-763A-4875-78EDE05395BE}"/>
              </a:ext>
            </a:extLst>
          </p:cNvPr>
          <p:cNvSpPr/>
          <p:nvPr/>
        </p:nvSpPr>
        <p:spPr>
          <a:xfrm>
            <a:off x="7572163" y="3916241"/>
            <a:ext cx="360040" cy="3600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48373F9-5270-8476-D996-35D97B39A575}"/>
              </a:ext>
            </a:extLst>
          </p:cNvPr>
          <p:cNvSpPr/>
          <p:nvPr/>
        </p:nvSpPr>
        <p:spPr>
          <a:xfrm>
            <a:off x="10309239" y="3916241"/>
            <a:ext cx="360040" cy="3600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6DA2D7BF-2850-5D01-654B-E4AADB09C730}"/>
              </a:ext>
            </a:extLst>
          </p:cNvPr>
          <p:cNvPicPr>
            <a:picLocks noChangeAspect="1"/>
          </p:cNvPicPr>
          <p:nvPr/>
        </p:nvPicPr>
        <p:blipFill>
          <a:blip r:embed="rId10"/>
          <a:stretch>
            <a:fillRect/>
          </a:stretch>
        </p:blipFill>
        <p:spPr>
          <a:xfrm>
            <a:off x="11064552" y="3910382"/>
            <a:ext cx="383839" cy="425733"/>
          </a:xfrm>
          <a:prstGeom prst="rect">
            <a:avLst/>
          </a:prstGeom>
        </p:spPr>
      </p:pic>
    </p:spTree>
    <p:extLst>
      <p:ext uri="{BB962C8B-B14F-4D97-AF65-F5344CB8AC3E}">
        <p14:creationId xmlns:p14="http://schemas.microsoft.com/office/powerpoint/2010/main" val="85078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3"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repeatCount="2000" fill="hold" grpId="1" nodeType="clickEffect">
                                  <p:stCondLst>
                                    <p:cond delay="0"/>
                                  </p:stCondLst>
                                  <p:childTnLst>
                                    <p:animEffect transition="out" filter="fade">
                                      <p:cBhvr>
                                        <p:cTn id="29" dur="500" tmFilter="0, 0; .2, .5; .8, .5; 1, 0"/>
                                        <p:tgtEl>
                                          <p:spTgt spid="51"/>
                                        </p:tgtEl>
                                      </p:cBhvr>
                                    </p:animEffect>
                                    <p:animScale>
                                      <p:cBhvr>
                                        <p:cTn id="30" dur="250" autoRev="1" fill="hold"/>
                                        <p:tgtEl>
                                          <p:spTgt spid="51"/>
                                        </p:tgtEl>
                                      </p:cBhvr>
                                      <p:by x="105000" y="105000"/>
                                    </p:animScale>
                                  </p:childTnLst>
                                </p:cTn>
                              </p:par>
                            </p:childTnLst>
                          </p:cTn>
                        </p:par>
                        <p:par>
                          <p:cTn id="31" fill="hold">
                            <p:stCondLst>
                              <p:cond delay="1000"/>
                            </p:stCondLst>
                            <p:childTnLst>
                              <p:par>
                                <p:cTn id="32" presetID="10" presetClass="exit" presetSubtype="0" fill="hold" grpId="2" nodeType="afterEffect">
                                  <p:stCondLst>
                                    <p:cond delay="0"/>
                                  </p:stCondLst>
                                  <p:childTnLst>
                                    <p:animEffect transition="out" filter="fade">
                                      <p:cBhvr>
                                        <p:cTn id="33" dur="500"/>
                                        <p:tgtEl>
                                          <p:spTgt spid="51"/>
                                        </p:tgtEl>
                                      </p:cBhvr>
                                    </p:animEffect>
                                    <p:set>
                                      <p:cBhvr>
                                        <p:cTn id="34" dur="1" fill="hold">
                                          <p:stCondLst>
                                            <p:cond delay="499"/>
                                          </p:stCondLst>
                                        </p:cTn>
                                        <p:tgtEl>
                                          <p:spTgt spid="51"/>
                                        </p:tgtEl>
                                        <p:attrNameLst>
                                          <p:attrName>style.visibility</p:attrName>
                                        </p:attrNameLst>
                                      </p:cBhvr>
                                      <p:to>
                                        <p:strVal val="hidden"/>
                                      </p:to>
                                    </p:set>
                                  </p:childTnLst>
                                </p:cTn>
                              </p:par>
                            </p:childTnLst>
                          </p:cTn>
                        </p:par>
                        <p:par>
                          <p:cTn id="35" fill="hold">
                            <p:stCondLst>
                              <p:cond delay="1500"/>
                            </p:stCondLst>
                            <p:childTnLst>
                              <p:par>
                                <p:cTn id="36" presetID="10" presetClass="exit" presetSubtype="0" fill="hold" nodeType="after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1" animBg="1"/>
      <p:bldP spid="51" grpId="2" animBg="1"/>
      <p:bldP spid="51" grpId="3" animBg="1"/>
      <p:bldP spid="39" grpId="0" animBg="1"/>
      <p:bldP spid="38" grpId="0" animBg="1"/>
    </p:bldLst>
  </p:timing>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97CA4-6D93-EFE9-93D5-7F7703A8BCD2}"/>
            </a:ext>
          </a:extLst>
        </p:cNvPr>
        <p:cNvGrpSpPr/>
        <p:nvPr/>
      </p:nvGrpSpPr>
      <p:grpSpPr>
        <a:xfrm>
          <a:off x="0" y="0"/>
          <a:ext cx="0" cy="0"/>
          <a:chOff x="0" y="0"/>
          <a:chExt cx="0" cy="0"/>
        </a:xfrm>
      </p:grpSpPr>
      <p:pic>
        <p:nvPicPr>
          <p:cNvPr id="6" name="Google Shape;114;p20">
            <a:extLst>
              <a:ext uri="{FF2B5EF4-FFF2-40B4-BE49-F238E27FC236}">
                <a16:creationId xmlns:a16="http://schemas.microsoft.com/office/drawing/2014/main" id="{683FCFA9-80C6-0EE4-CFEF-C379D8BC5D87}"/>
              </a:ext>
            </a:extLst>
          </p:cNvPr>
          <p:cNvPicPr preferRelativeResize="0"/>
          <p:nvPr/>
        </p:nvPicPr>
        <p:blipFill rotWithShape="1">
          <a:blip r:embed="rId3">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27CDFA00-3008-4F1F-FA7B-9C38A53A28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6522" y="6223453"/>
            <a:ext cx="355421" cy="603547"/>
          </a:xfrm>
          <a:prstGeom prst="rect">
            <a:avLst/>
          </a:prstGeom>
        </p:spPr>
      </p:pic>
      <p:sp>
        <p:nvSpPr>
          <p:cNvPr id="11" name="Title 1">
            <a:extLst>
              <a:ext uri="{FF2B5EF4-FFF2-40B4-BE49-F238E27FC236}">
                <a16:creationId xmlns:a16="http://schemas.microsoft.com/office/drawing/2014/main" id="{6FB47445-AF51-C6B1-E6B8-831BEB00B6F9}"/>
              </a:ext>
            </a:extLst>
          </p:cNvPr>
          <p:cNvSpPr>
            <a:spLocks noGrp="1"/>
          </p:cNvSpPr>
          <p:nvPr>
            <p:ph type="title"/>
          </p:nvPr>
        </p:nvSpPr>
        <p:spPr>
          <a:xfrm>
            <a:off x="0" y="421200"/>
            <a:ext cx="8968154" cy="748800"/>
          </a:xfrm>
        </p:spPr>
        <p:txBody>
          <a:bodyPr>
            <a:normAutofit fontScale="90000"/>
          </a:bodyPr>
          <a:lstStyle/>
          <a:p>
            <a:r>
              <a:rPr lang="en-GB" dirty="0"/>
              <a:t>Performance metrics for processing nodes</a:t>
            </a:r>
          </a:p>
        </p:txBody>
      </p:sp>
      <p:sp>
        <p:nvSpPr>
          <p:cNvPr id="12" name="TextBox 11">
            <a:extLst>
              <a:ext uri="{FF2B5EF4-FFF2-40B4-BE49-F238E27FC236}">
                <a16:creationId xmlns:a16="http://schemas.microsoft.com/office/drawing/2014/main" id="{8E6DEDDE-35B9-FE2A-610C-B8EA52614F8B}"/>
              </a:ext>
            </a:extLst>
          </p:cNvPr>
          <p:cNvSpPr txBox="1"/>
          <p:nvPr/>
        </p:nvSpPr>
        <p:spPr>
          <a:xfrm>
            <a:off x="0" y="1250043"/>
            <a:ext cx="8483600" cy="2246769"/>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Performance Metrics: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Execution time or </a:t>
            </a:r>
            <a:r>
              <a:rPr lang="en-US" sz="2800" dirty="0" err="1">
                <a:latin typeface="Arial" panose="020B0604020202020204" pitchFamily="34" charset="0"/>
                <a:cs typeface="Arial" panose="020B0604020202020204" pitchFamily="34" charset="0"/>
              </a:rPr>
              <a:t>makespan</a:t>
            </a:r>
            <a:r>
              <a:rPr lang="en-US" sz="2800" dirty="0">
                <a:latin typeface="Arial" panose="020B0604020202020204" pitchFamily="34" charset="0"/>
                <a:cs typeface="Arial" panose="020B0604020202020204" pitchFamily="34" charset="0"/>
              </a:rPr>
              <a:t> (classical)</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Processor utilization (classical)</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Success probability (quantum)</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Successes per second (combined)</a:t>
            </a:r>
          </a:p>
        </p:txBody>
      </p:sp>
      <p:pic>
        <p:nvPicPr>
          <p:cNvPr id="2" name="Picture 1">
            <a:extLst>
              <a:ext uri="{FF2B5EF4-FFF2-40B4-BE49-F238E27FC236}">
                <a16:creationId xmlns:a16="http://schemas.microsoft.com/office/drawing/2014/main" id="{9EA5E46D-2DB6-9697-FEE3-F8450ADC6CA5}"/>
              </a:ext>
            </a:extLst>
          </p:cNvPr>
          <p:cNvPicPr>
            <a:picLocks noChangeAspect="1"/>
          </p:cNvPicPr>
          <p:nvPr/>
        </p:nvPicPr>
        <p:blipFill>
          <a:blip r:embed="rId6"/>
          <a:stretch>
            <a:fillRect/>
          </a:stretch>
        </p:blipFill>
        <p:spPr>
          <a:xfrm>
            <a:off x="1856963" y="4175768"/>
            <a:ext cx="7868748" cy="1200318"/>
          </a:xfrm>
          <a:prstGeom prst="rect">
            <a:avLst/>
          </a:prstGeom>
        </p:spPr>
      </p:pic>
    </p:spTree>
    <p:extLst>
      <p:ext uri="{BB962C8B-B14F-4D97-AF65-F5344CB8AC3E}">
        <p14:creationId xmlns:p14="http://schemas.microsoft.com/office/powerpoint/2010/main" val="269926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C3D28-32F1-72B1-6AD8-B3DF8B9C9A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0A7F8F-35EF-F4E3-034F-9B0CEE872838}"/>
              </a:ext>
            </a:extLst>
          </p:cNvPr>
          <p:cNvSpPr>
            <a:spLocks noGrp="1"/>
          </p:cNvSpPr>
          <p:nvPr>
            <p:ph type="title"/>
          </p:nvPr>
        </p:nvSpPr>
        <p:spPr/>
        <p:txBody>
          <a:bodyPr/>
          <a:lstStyle/>
          <a:p>
            <a:r>
              <a:rPr lang="en-GB" dirty="0"/>
              <a:t>Entanglement Distribution Network</a:t>
            </a:r>
          </a:p>
        </p:txBody>
      </p:sp>
      <p:pic>
        <p:nvPicPr>
          <p:cNvPr id="24" name="Google Shape;114;p20">
            <a:extLst>
              <a:ext uri="{FF2B5EF4-FFF2-40B4-BE49-F238E27FC236}">
                <a16:creationId xmlns:a16="http://schemas.microsoft.com/office/drawing/2014/main" id="{E1585A3D-A848-A71D-2473-A131056ED7A0}"/>
              </a:ext>
            </a:extLst>
          </p:cNvPr>
          <p:cNvPicPr preferRelativeResize="0"/>
          <p:nvPr/>
        </p:nvPicPr>
        <p:blipFill rotWithShape="1">
          <a:blip r:embed="rId3">
            <a:alphaModFix/>
          </a:blip>
          <a:srcRect t="-6410" b="6410"/>
          <a:stretch/>
        </p:blipFill>
        <p:spPr>
          <a:xfrm>
            <a:off x="1396601" y="6223453"/>
            <a:ext cx="1215201" cy="603547"/>
          </a:xfrm>
          <a:prstGeom prst="rect">
            <a:avLst/>
          </a:prstGeom>
          <a:noFill/>
          <a:ln>
            <a:noFill/>
          </a:ln>
        </p:spPr>
      </p:pic>
      <p:pic>
        <p:nvPicPr>
          <p:cNvPr id="25" name="Graphic 24">
            <a:extLst>
              <a:ext uri="{FF2B5EF4-FFF2-40B4-BE49-F238E27FC236}">
                <a16:creationId xmlns:a16="http://schemas.microsoft.com/office/drawing/2014/main" id="{5BD235E8-5C90-81D4-6643-EB125C020C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6522" y="6223453"/>
            <a:ext cx="355421" cy="603547"/>
          </a:xfrm>
          <a:prstGeom prst="rect">
            <a:avLst/>
          </a:prstGeom>
        </p:spPr>
      </p:pic>
      <p:sp>
        <p:nvSpPr>
          <p:cNvPr id="7" name="Content Placeholder 6">
            <a:extLst>
              <a:ext uri="{FF2B5EF4-FFF2-40B4-BE49-F238E27FC236}">
                <a16:creationId xmlns:a16="http://schemas.microsoft.com/office/drawing/2014/main" id="{4DB060E1-9E79-FA75-0DBC-7E193912E2AB}"/>
              </a:ext>
            </a:extLst>
          </p:cNvPr>
          <p:cNvSpPr>
            <a:spLocks noGrp="1"/>
          </p:cNvSpPr>
          <p:nvPr>
            <p:ph idx="1"/>
          </p:nvPr>
        </p:nvSpPr>
        <p:spPr>
          <a:xfrm>
            <a:off x="444500" y="1444625"/>
            <a:ext cx="10515600" cy="3496543"/>
          </a:xfrm>
        </p:spPr>
        <p:txBody>
          <a:bodyPr>
            <a:normAutofit/>
          </a:bodyPr>
          <a:lstStyle/>
          <a:p>
            <a:pPr marL="457200" indent="-457200">
              <a:buFont typeface="Arial" panose="020B0604020202020204" pitchFamily="34" charset="0"/>
              <a:buChar char="•"/>
            </a:pPr>
            <a:r>
              <a:rPr lang="en-US" dirty="0"/>
              <a:t>Distribute end-to-end entanglement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Enables applications like</a:t>
            </a:r>
          </a:p>
          <a:p>
            <a:pPr marL="1143000" lvl="1" indent="-457200"/>
            <a:r>
              <a:rPr lang="en-US" dirty="0">
                <a:latin typeface="Arial" panose="020B0604020202020204" pitchFamily="34" charset="0"/>
                <a:cs typeface="Arial" panose="020B0604020202020204" pitchFamily="34" charset="0"/>
              </a:rPr>
              <a:t>Teleportation</a:t>
            </a:r>
          </a:p>
          <a:p>
            <a:pPr marL="1143000" lvl="1" indent="-457200"/>
            <a:r>
              <a:rPr lang="en-US" dirty="0">
                <a:latin typeface="Arial" panose="020B0604020202020204" pitchFamily="34" charset="0"/>
                <a:cs typeface="Arial" panose="020B0604020202020204" pitchFamily="34" charset="0"/>
              </a:rPr>
              <a:t>Quantum key distribution</a:t>
            </a:r>
          </a:p>
          <a:p>
            <a:pPr marL="1143000" lvl="1" indent="-457200"/>
            <a:r>
              <a:rPr lang="en-US" dirty="0">
                <a:latin typeface="Arial" panose="020B0604020202020204" pitchFamily="34" charset="0"/>
                <a:cs typeface="Arial" panose="020B0604020202020204" pitchFamily="34" charset="0"/>
              </a:rPr>
              <a:t>Blind quantum computing [1]</a:t>
            </a:r>
          </a:p>
          <a:p>
            <a:pPr marL="1143000" lvl="1" indent="-457200"/>
            <a:endParaRPr lang="en-US" dirty="0"/>
          </a:p>
        </p:txBody>
      </p:sp>
      <p:sp>
        <p:nvSpPr>
          <p:cNvPr id="4" name="TextBox 3">
            <a:extLst>
              <a:ext uri="{FF2B5EF4-FFF2-40B4-BE49-F238E27FC236}">
                <a16:creationId xmlns:a16="http://schemas.microsoft.com/office/drawing/2014/main" id="{4254269A-9FBC-CBE8-551E-ABA52DDEFDEF}"/>
              </a:ext>
            </a:extLst>
          </p:cNvPr>
          <p:cNvSpPr txBox="1"/>
          <p:nvPr/>
        </p:nvSpPr>
        <p:spPr>
          <a:xfrm>
            <a:off x="652516" y="5496183"/>
            <a:ext cx="11139394" cy="646331"/>
          </a:xfrm>
          <a:prstGeom prst="rect">
            <a:avLst/>
          </a:prstGeom>
          <a:noFill/>
        </p:spPr>
        <p:txBody>
          <a:bodyPr wrap="square">
            <a:spAutoFit/>
          </a:bodyPr>
          <a:lstStyle/>
          <a:p>
            <a:r>
              <a:rPr lang="en-US" dirty="0"/>
              <a:t>[1] A. Broadbent, J. Fitzsimons and E. </a:t>
            </a:r>
            <a:r>
              <a:rPr lang="en-US" dirty="0" err="1"/>
              <a:t>Kashefi</a:t>
            </a:r>
            <a:r>
              <a:rPr lang="en-US" dirty="0"/>
              <a:t>, "Universal Blind Quantum Computation," </a:t>
            </a:r>
            <a:r>
              <a:rPr lang="en-US" i="1" dirty="0"/>
              <a:t>2009 50th Annual IEEE Symposium on Foundations of Computer Science</a:t>
            </a:r>
            <a:r>
              <a:rPr lang="en-US" dirty="0"/>
              <a:t>, </a:t>
            </a:r>
            <a:r>
              <a:rPr lang="en-US" dirty="0" err="1"/>
              <a:t>doi</a:t>
            </a:r>
            <a:r>
              <a:rPr lang="en-US" dirty="0"/>
              <a:t>: 10.1109/FOCS.2009.36</a:t>
            </a:r>
          </a:p>
        </p:txBody>
      </p:sp>
    </p:spTree>
    <p:extLst>
      <p:ext uri="{BB962C8B-B14F-4D97-AF65-F5344CB8AC3E}">
        <p14:creationId xmlns:p14="http://schemas.microsoft.com/office/powerpoint/2010/main" val="191136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67068-791D-8236-A1DF-EAA80CD7C6F5}"/>
            </a:ext>
          </a:extLst>
        </p:cNvPr>
        <p:cNvGrpSpPr/>
        <p:nvPr/>
      </p:nvGrpSpPr>
      <p:grpSpPr>
        <a:xfrm>
          <a:off x="0" y="0"/>
          <a:ext cx="0" cy="0"/>
          <a:chOff x="0" y="0"/>
          <a:chExt cx="0" cy="0"/>
        </a:xfrm>
      </p:grpSpPr>
      <p:pic>
        <p:nvPicPr>
          <p:cNvPr id="6" name="Google Shape;114;p20">
            <a:extLst>
              <a:ext uri="{FF2B5EF4-FFF2-40B4-BE49-F238E27FC236}">
                <a16:creationId xmlns:a16="http://schemas.microsoft.com/office/drawing/2014/main" id="{787E5256-4969-68BA-7111-26825A74BA46}"/>
              </a:ext>
            </a:extLst>
          </p:cNvPr>
          <p:cNvPicPr preferRelativeResize="0"/>
          <p:nvPr/>
        </p:nvPicPr>
        <p:blipFill rotWithShape="1">
          <a:blip r:embed="rId3">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9B710F56-189B-46DC-2AA6-957C5FD418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6522" y="6223453"/>
            <a:ext cx="355421" cy="603547"/>
          </a:xfrm>
          <a:prstGeom prst="rect">
            <a:avLst/>
          </a:prstGeom>
        </p:spPr>
      </p:pic>
      <p:sp>
        <p:nvSpPr>
          <p:cNvPr id="26" name="Title 1">
            <a:extLst>
              <a:ext uri="{FF2B5EF4-FFF2-40B4-BE49-F238E27FC236}">
                <a16:creationId xmlns:a16="http://schemas.microsoft.com/office/drawing/2014/main" id="{D109D87A-D8D9-DE19-9A98-1713CC395E5C}"/>
              </a:ext>
            </a:extLst>
          </p:cNvPr>
          <p:cNvSpPr>
            <a:spLocks noGrp="1"/>
          </p:cNvSpPr>
          <p:nvPr>
            <p:ph type="title"/>
          </p:nvPr>
        </p:nvSpPr>
        <p:spPr>
          <a:xfrm>
            <a:off x="0" y="420688"/>
            <a:ext cx="8967788" cy="749300"/>
          </a:xfrm>
        </p:spPr>
        <p:txBody>
          <a:bodyPr>
            <a:normAutofit fontScale="90000"/>
          </a:bodyPr>
          <a:lstStyle/>
          <a:p>
            <a:r>
              <a:rPr lang="en-GB" dirty="0"/>
              <a:t>Processing node scheduling performance</a:t>
            </a:r>
          </a:p>
        </p:txBody>
      </p:sp>
      <p:sp>
        <p:nvSpPr>
          <p:cNvPr id="28" name="TextBox 27">
            <a:extLst>
              <a:ext uri="{FF2B5EF4-FFF2-40B4-BE49-F238E27FC236}">
                <a16:creationId xmlns:a16="http://schemas.microsoft.com/office/drawing/2014/main" id="{858EF30D-22C5-9932-B4D6-1BF0C5B02721}"/>
              </a:ext>
            </a:extLst>
          </p:cNvPr>
          <p:cNvSpPr txBox="1"/>
          <p:nvPr/>
        </p:nvSpPr>
        <p:spPr>
          <a:xfrm>
            <a:off x="93785" y="1418492"/>
            <a:ext cx="5404338" cy="1815882"/>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Scheduling algorithms: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Baseline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FCFS (first come first serve)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EDF (earliest deadline first)</a:t>
            </a:r>
            <a:endParaRPr lang="en-NL" sz="28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1DDCA3F-33AB-A143-B223-71464A1B2674}"/>
              </a:ext>
            </a:extLst>
          </p:cNvPr>
          <p:cNvPicPr>
            <a:picLocks noChangeAspect="1"/>
          </p:cNvPicPr>
          <p:nvPr/>
        </p:nvPicPr>
        <p:blipFill>
          <a:blip r:embed="rId6"/>
          <a:stretch>
            <a:fillRect/>
          </a:stretch>
        </p:blipFill>
        <p:spPr>
          <a:xfrm>
            <a:off x="5645690" y="2389109"/>
            <a:ext cx="6048673" cy="467864"/>
          </a:xfrm>
          <a:prstGeom prst="rect">
            <a:avLst/>
          </a:prstGeom>
        </p:spPr>
      </p:pic>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9A04E541-A478-6BB4-A2E3-AFEE9A736F4A}"/>
                  </a:ext>
                </a:extLst>
              </p:cNvPr>
              <p:cNvSpPr/>
              <p:nvPr/>
            </p:nvSpPr>
            <p:spPr>
              <a:xfrm>
                <a:off x="5788240" y="1936995"/>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𝟏</m:t>
                          </m:r>
                        </m:sub>
                      </m:sSub>
                    </m:oMath>
                  </m:oMathPara>
                </a14:m>
                <a:endParaRPr lang="en-US" b="1" dirty="0"/>
              </a:p>
            </p:txBody>
          </p:sp>
        </mc:Choice>
        <mc:Fallback xmlns="">
          <p:sp>
            <p:nvSpPr>
              <p:cNvPr id="3" name="Rectangle: Rounded Corners 2">
                <a:extLst>
                  <a:ext uri="{FF2B5EF4-FFF2-40B4-BE49-F238E27FC236}">
                    <a16:creationId xmlns:a16="http://schemas.microsoft.com/office/drawing/2014/main" id="{9A04E541-A478-6BB4-A2E3-AFEE9A736F4A}"/>
                  </a:ext>
                </a:extLst>
              </p:cNvPr>
              <p:cNvSpPr>
                <a:spLocks noRot="1" noChangeAspect="1" noMove="1" noResize="1" noEditPoints="1" noAdjustHandles="1" noChangeArrowheads="1" noChangeShapeType="1" noTextEdit="1"/>
              </p:cNvSpPr>
              <p:nvPr/>
            </p:nvSpPr>
            <p:spPr>
              <a:xfrm>
                <a:off x="5788240" y="1936995"/>
                <a:ext cx="701201" cy="445904"/>
              </a:xfrm>
              <a:prstGeom prst="roundRect">
                <a:avLst/>
              </a:prstGeom>
              <a:blipFill>
                <a:blip r:embed="rId7"/>
                <a:stretch>
                  <a:fillRect/>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D5ADBDD9-8A82-A295-007C-441E0F8A93CA}"/>
                  </a:ext>
                </a:extLst>
              </p:cNvPr>
              <p:cNvSpPr/>
              <p:nvPr/>
            </p:nvSpPr>
            <p:spPr>
              <a:xfrm>
                <a:off x="7222795" y="1967234"/>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𝟐</m:t>
                          </m:r>
                        </m:sub>
                      </m:sSub>
                    </m:oMath>
                  </m:oMathPara>
                </a14:m>
                <a:endParaRPr lang="en-US" b="1" dirty="0"/>
              </a:p>
            </p:txBody>
          </p:sp>
        </mc:Choice>
        <mc:Fallback xmlns="">
          <p:sp>
            <p:nvSpPr>
              <p:cNvPr id="4" name="Rectangle: Rounded Corners 3">
                <a:extLst>
                  <a:ext uri="{FF2B5EF4-FFF2-40B4-BE49-F238E27FC236}">
                    <a16:creationId xmlns:a16="http://schemas.microsoft.com/office/drawing/2014/main" id="{D5ADBDD9-8A82-A295-007C-441E0F8A93CA}"/>
                  </a:ext>
                </a:extLst>
              </p:cNvPr>
              <p:cNvSpPr>
                <a:spLocks noRot="1" noChangeAspect="1" noMove="1" noResize="1" noEditPoints="1" noAdjustHandles="1" noChangeArrowheads="1" noChangeShapeType="1" noTextEdit="1"/>
              </p:cNvSpPr>
              <p:nvPr/>
            </p:nvSpPr>
            <p:spPr>
              <a:xfrm>
                <a:off x="7222795" y="1967234"/>
                <a:ext cx="701201" cy="445904"/>
              </a:xfrm>
              <a:prstGeom prst="roundRect">
                <a:avLst/>
              </a:prstGeom>
              <a:blipFill>
                <a:blip r:embed="rId8"/>
                <a:stretch>
                  <a:fillRect/>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D1AFC637-EAAB-F5DF-60C1-C676370478EC}"/>
                  </a:ext>
                </a:extLst>
              </p:cNvPr>
              <p:cNvSpPr/>
              <p:nvPr/>
            </p:nvSpPr>
            <p:spPr>
              <a:xfrm>
                <a:off x="7952996" y="1967234"/>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𝟑</m:t>
                          </m:r>
                        </m:sub>
                      </m:sSub>
                    </m:oMath>
                  </m:oMathPara>
                </a14:m>
                <a:endParaRPr lang="en-US" b="1" dirty="0"/>
              </a:p>
            </p:txBody>
          </p:sp>
        </mc:Choice>
        <mc:Fallback xmlns="">
          <p:sp>
            <p:nvSpPr>
              <p:cNvPr id="5" name="Rectangle: Rounded Corners 4">
                <a:extLst>
                  <a:ext uri="{FF2B5EF4-FFF2-40B4-BE49-F238E27FC236}">
                    <a16:creationId xmlns:a16="http://schemas.microsoft.com/office/drawing/2014/main" id="{D1AFC637-EAAB-F5DF-60C1-C676370478EC}"/>
                  </a:ext>
                </a:extLst>
              </p:cNvPr>
              <p:cNvSpPr>
                <a:spLocks noRot="1" noChangeAspect="1" noMove="1" noResize="1" noEditPoints="1" noAdjustHandles="1" noChangeArrowheads="1" noChangeShapeType="1" noTextEdit="1"/>
              </p:cNvSpPr>
              <p:nvPr/>
            </p:nvSpPr>
            <p:spPr>
              <a:xfrm>
                <a:off x="7952996" y="1967234"/>
                <a:ext cx="701201" cy="445904"/>
              </a:xfrm>
              <a:prstGeom prst="roundRect">
                <a:avLst/>
              </a:prstGeom>
              <a:blipFill>
                <a:blip r:embed="rId9"/>
                <a:stretch>
                  <a:fillRect/>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5C3750C0-F68D-1868-FB3E-DFA0C0CE76D0}"/>
                  </a:ext>
                </a:extLst>
              </p:cNvPr>
              <p:cNvSpPr/>
              <p:nvPr/>
            </p:nvSpPr>
            <p:spPr>
              <a:xfrm>
                <a:off x="6061269" y="1454204"/>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a:latin typeface="Cambria Math" panose="02040503050406030204" pitchFamily="18" charset="0"/>
                            </a:rPr>
                            <m:t>𝟏</m:t>
                          </m:r>
                        </m:sub>
                      </m:sSub>
                    </m:oMath>
                  </m:oMathPara>
                </a14:m>
                <a:endParaRPr lang="en-US" b="1" dirty="0"/>
              </a:p>
            </p:txBody>
          </p:sp>
        </mc:Choice>
        <mc:Fallback xmlns="">
          <p:sp>
            <p:nvSpPr>
              <p:cNvPr id="8" name="Rectangle: Rounded Corners 7">
                <a:extLst>
                  <a:ext uri="{FF2B5EF4-FFF2-40B4-BE49-F238E27FC236}">
                    <a16:creationId xmlns:a16="http://schemas.microsoft.com/office/drawing/2014/main" id="{5C3750C0-F68D-1868-FB3E-DFA0C0CE76D0}"/>
                  </a:ext>
                </a:extLst>
              </p:cNvPr>
              <p:cNvSpPr>
                <a:spLocks noRot="1" noChangeAspect="1" noMove="1" noResize="1" noEditPoints="1" noAdjustHandles="1" noChangeArrowheads="1" noChangeShapeType="1" noTextEdit="1"/>
              </p:cNvSpPr>
              <p:nvPr/>
            </p:nvSpPr>
            <p:spPr>
              <a:xfrm>
                <a:off x="6061269" y="1454204"/>
                <a:ext cx="701201" cy="445904"/>
              </a:xfrm>
              <a:prstGeom prst="roundRect">
                <a:avLst/>
              </a:prstGeom>
              <a:blipFill>
                <a:blip r:embed="rId10"/>
                <a:stretch>
                  <a:fillRect/>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5647F013-51F6-DBED-AB6A-15702C40ADD9}"/>
                  </a:ext>
                </a:extLst>
              </p:cNvPr>
              <p:cNvSpPr/>
              <p:nvPr/>
            </p:nvSpPr>
            <p:spPr>
              <a:xfrm>
                <a:off x="6800332" y="1467928"/>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𝟐</m:t>
                          </m:r>
                        </m:sub>
                      </m:sSub>
                    </m:oMath>
                  </m:oMathPara>
                </a14:m>
                <a:endParaRPr lang="en-US" b="1" dirty="0"/>
              </a:p>
            </p:txBody>
          </p:sp>
        </mc:Choice>
        <mc:Fallback xmlns="">
          <p:sp>
            <p:nvSpPr>
              <p:cNvPr id="9" name="Rectangle: Rounded Corners 8">
                <a:extLst>
                  <a:ext uri="{FF2B5EF4-FFF2-40B4-BE49-F238E27FC236}">
                    <a16:creationId xmlns:a16="http://schemas.microsoft.com/office/drawing/2014/main" id="{5647F013-51F6-DBED-AB6A-15702C40ADD9}"/>
                  </a:ext>
                </a:extLst>
              </p:cNvPr>
              <p:cNvSpPr>
                <a:spLocks noRot="1" noChangeAspect="1" noMove="1" noResize="1" noEditPoints="1" noAdjustHandles="1" noChangeArrowheads="1" noChangeShapeType="1" noTextEdit="1"/>
              </p:cNvSpPr>
              <p:nvPr/>
            </p:nvSpPr>
            <p:spPr>
              <a:xfrm>
                <a:off x="6800332" y="1467928"/>
                <a:ext cx="701201" cy="445904"/>
              </a:xfrm>
              <a:prstGeom prst="roundRect">
                <a:avLst/>
              </a:prstGeom>
              <a:blipFill>
                <a:blip r:embed="rId11"/>
                <a:stretch>
                  <a:fillRect/>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7F6CF4CB-2675-5446-B7DC-92C3401FE4CB}"/>
                  </a:ext>
                </a:extLst>
              </p:cNvPr>
              <p:cNvSpPr/>
              <p:nvPr/>
            </p:nvSpPr>
            <p:spPr>
              <a:xfrm>
                <a:off x="8297603" y="1478233"/>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𝟑</m:t>
                          </m:r>
                        </m:sub>
                      </m:sSub>
                    </m:oMath>
                  </m:oMathPara>
                </a14:m>
                <a:endParaRPr lang="en-US" b="1" dirty="0"/>
              </a:p>
            </p:txBody>
          </p:sp>
        </mc:Choice>
        <mc:Fallback xmlns="">
          <p:sp>
            <p:nvSpPr>
              <p:cNvPr id="10" name="Rectangle: Rounded Corners 9">
                <a:extLst>
                  <a:ext uri="{FF2B5EF4-FFF2-40B4-BE49-F238E27FC236}">
                    <a16:creationId xmlns:a16="http://schemas.microsoft.com/office/drawing/2014/main" id="{7F6CF4CB-2675-5446-B7DC-92C3401FE4CB}"/>
                  </a:ext>
                </a:extLst>
              </p:cNvPr>
              <p:cNvSpPr>
                <a:spLocks noRot="1" noChangeAspect="1" noMove="1" noResize="1" noEditPoints="1" noAdjustHandles="1" noChangeArrowheads="1" noChangeShapeType="1" noTextEdit="1"/>
              </p:cNvSpPr>
              <p:nvPr/>
            </p:nvSpPr>
            <p:spPr>
              <a:xfrm>
                <a:off x="8297603" y="1478233"/>
                <a:ext cx="701201" cy="445904"/>
              </a:xfrm>
              <a:prstGeom prst="roundRect">
                <a:avLst/>
              </a:prstGeom>
              <a:blipFill>
                <a:blip r:embed="rId12"/>
                <a:stretch>
                  <a:fillRect/>
                </a:stretch>
              </a:blipFill>
            </p:spPr>
            <p:txBody>
              <a:bodyPr/>
              <a:lstStyle/>
              <a:p>
                <a:r>
                  <a:rPr lang="en-NL">
                    <a:noFill/>
                  </a:rPr>
                  <a:t> </a:t>
                </a:r>
              </a:p>
            </p:txBody>
          </p:sp>
        </mc:Fallback>
      </mc:AlternateContent>
      <p:sp>
        <p:nvSpPr>
          <p:cNvPr id="11" name="TextBox 10">
            <a:extLst>
              <a:ext uri="{FF2B5EF4-FFF2-40B4-BE49-F238E27FC236}">
                <a16:creationId xmlns:a16="http://schemas.microsoft.com/office/drawing/2014/main" id="{E971D35B-69EB-A609-FEC2-689903D39319}"/>
              </a:ext>
            </a:extLst>
          </p:cNvPr>
          <p:cNvSpPr txBox="1"/>
          <p:nvPr/>
        </p:nvSpPr>
        <p:spPr>
          <a:xfrm>
            <a:off x="7337878" y="2815350"/>
            <a:ext cx="26642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Task Availability</a:t>
            </a:r>
          </a:p>
        </p:txBody>
      </p:sp>
      <p:grpSp>
        <p:nvGrpSpPr>
          <p:cNvPr id="12" name="Group 11">
            <a:extLst>
              <a:ext uri="{FF2B5EF4-FFF2-40B4-BE49-F238E27FC236}">
                <a16:creationId xmlns:a16="http://schemas.microsoft.com/office/drawing/2014/main" id="{09B54B86-5E58-2D7E-BBAF-D03F4EF43B94}"/>
              </a:ext>
            </a:extLst>
          </p:cNvPr>
          <p:cNvGrpSpPr/>
          <p:nvPr/>
        </p:nvGrpSpPr>
        <p:grpSpPr>
          <a:xfrm>
            <a:off x="3196241" y="3505136"/>
            <a:ext cx="2160240" cy="1063135"/>
            <a:chOff x="7392144" y="1832265"/>
            <a:chExt cx="2160240" cy="1063135"/>
          </a:xfrm>
        </p:grpSpPr>
        <p:sp>
          <p:nvSpPr>
            <p:cNvPr id="13" name="Rectangle: Rounded Corners 12">
              <a:extLst>
                <a:ext uri="{FF2B5EF4-FFF2-40B4-BE49-F238E27FC236}">
                  <a16:creationId xmlns:a16="http://schemas.microsoft.com/office/drawing/2014/main" id="{CF9E353D-2044-96C8-0103-7C6634EF17C0}"/>
                </a:ext>
              </a:extLst>
            </p:cNvPr>
            <p:cNvSpPr/>
            <p:nvPr/>
          </p:nvSpPr>
          <p:spPr>
            <a:xfrm>
              <a:off x="7608168" y="2420888"/>
              <a:ext cx="288032" cy="288032"/>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F0288B90-D84A-57B5-626A-AA918D7CA3C3}"/>
                </a:ext>
              </a:extLst>
            </p:cNvPr>
            <p:cNvSpPr/>
            <p:nvPr/>
          </p:nvSpPr>
          <p:spPr>
            <a:xfrm>
              <a:off x="7608168" y="1980456"/>
              <a:ext cx="288032" cy="288032"/>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B63E718-68C9-DABC-6266-69E61EDFC822}"/>
                </a:ext>
              </a:extLst>
            </p:cNvPr>
            <p:cNvSpPr txBox="1"/>
            <p:nvPr/>
          </p:nvSpPr>
          <p:spPr>
            <a:xfrm>
              <a:off x="7913825" y="1924417"/>
              <a:ext cx="139519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Program A</a:t>
              </a:r>
            </a:p>
          </p:txBody>
        </p:sp>
        <p:sp>
          <p:nvSpPr>
            <p:cNvPr id="16" name="TextBox 15">
              <a:extLst>
                <a:ext uri="{FF2B5EF4-FFF2-40B4-BE49-F238E27FC236}">
                  <a16:creationId xmlns:a16="http://schemas.microsoft.com/office/drawing/2014/main" id="{CBABC138-F5AB-95FD-C921-11BD703B61E8}"/>
                </a:ext>
              </a:extLst>
            </p:cNvPr>
            <p:cNvSpPr txBox="1"/>
            <p:nvPr/>
          </p:nvSpPr>
          <p:spPr>
            <a:xfrm>
              <a:off x="7913825" y="2363833"/>
              <a:ext cx="140936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Program B</a:t>
              </a:r>
            </a:p>
          </p:txBody>
        </p:sp>
        <p:sp>
          <p:nvSpPr>
            <p:cNvPr id="17" name="Rectangle 16">
              <a:extLst>
                <a:ext uri="{FF2B5EF4-FFF2-40B4-BE49-F238E27FC236}">
                  <a16:creationId xmlns:a16="http://schemas.microsoft.com/office/drawing/2014/main" id="{C13CEDED-00BF-09C1-1E77-CF465B3F1213}"/>
                </a:ext>
              </a:extLst>
            </p:cNvPr>
            <p:cNvSpPr/>
            <p:nvPr/>
          </p:nvSpPr>
          <p:spPr>
            <a:xfrm>
              <a:off x="7392144" y="1832265"/>
              <a:ext cx="2160240" cy="1063135"/>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6726038-D58F-8878-F330-A95D70FFC470}"/>
                  </a:ext>
                </a:extLst>
              </p:cNvPr>
              <p:cNvSpPr txBox="1"/>
              <p:nvPr/>
            </p:nvSpPr>
            <p:spPr>
              <a:xfrm>
                <a:off x="43043" y="4568271"/>
                <a:ext cx="5422762"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Tasks can contain quantum or classical code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E.g.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𝑄</m:t>
                        </m:r>
                      </m:e>
                      <m:sub>
                        <m:r>
                          <a:rPr lang="en-US" sz="2400" i="1">
                            <a:latin typeface="Cambria Math" panose="02040503050406030204" pitchFamily="18" charset="0"/>
                          </a:rPr>
                          <m:t>1</m:t>
                        </m:r>
                      </m:sub>
                    </m:sSub>
                  </m:oMath>
                </a14:m>
                <a:r>
                  <a:rPr lang="en-US" sz="2400" dirty="0">
                    <a:latin typeface="Arial" panose="020B0604020202020204" pitchFamily="34" charset="0"/>
                    <a:cs typeface="Arial" panose="020B0604020202020204" pitchFamily="34" charset="0"/>
                  </a:rPr>
                  <a:t>could be entanglement generation</a:t>
                </a:r>
              </a:p>
            </p:txBody>
          </p:sp>
        </mc:Choice>
        <mc:Fallback xmlns="">
          <p:sp>
            <p:nvSpPr>
              <p:cNvPr id="18" name="TextBox 17">
                <a:extLst>
                  <a:ext uri="{FF2B5EF4-FFF2-40B4-BE49-F238E27FC236}">
                    <a16:creationId xmlns:a16="http://schemas.microsoft.com/office/drawing/2014/main" id="{36726038-D58F-8878-F330-A95D70FFC470}"/>
                  </a:ext>
                </a:extLst>
              </p:cNvPr>
              <p:cNvSpPr txBox="1">
                <a:spLocks noRot="1" noChangeAspect="1" noMove="1" noResize="1" noEditPoints="1" noAdjustHandles="1" noChangeArrowheads="1" noChangeShapeType="1" noTextEdit="1"/>
              </p:cNvSpPr>
              <p:nvPr/>
            </p:nvSpPr>
            <p:spPr>
              <a:xfrm>
                <a:off x="43043" y="4568271"/>
                <a:ext cx="5422762" cy="1569660"/>
              </a:xfrm>
              <a:prstGeom prst="rect">
                <a:avLst/>
              </a:prstGeom>
              <a:blipFill>
                <a:blip r:embed="rId13"/>
                <a:stretch>
                  <a:fillRect l="-1461" t="-2713" b="-8140"/>
                </a:stretch>
              </a:blipFill>
            </p:spPr>
            <p:txBody>
              <a:bodyPr/>
              <a:lstStyle/>
              <a:p>
                <a:r>
                  <a:rPr lang="en-NL">
                    <a:noFill/>
                  </a:rPr>
                  <a:t> </a:t>
                </a:r>
              </a:p>
            </p:txBody>
          </p:sp>
        </mc:Fallback>
      </mc:AlternateContent>
    </p:spTree>
    <p:extLst>
      <p:ext uri="{BB962C8B-B14F-4D97-AF65-F5344CB8AC3E}">
        <p14:creationId xmlns:p14="http://schemas.microsoft.com/office/powerpoint/2010/main" val="219768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P spid="10" grpId="0" animBg="1"/>
      <p:bldP spid="11"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C2EDC-8383-482E-DC70-F5553D509D8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942EA8A-22A8-4028-B070-7B9E082B29F9}"/>
              </a:ext>
            </a:extLst>
          </p:cNvPr>
          <p:cNvPicPr>
            <a:picLocks noChangeAspect="1"/>
          </p:cNvPicPr>
          <p:nvPr/>
        </p:nvPicPr>
        <p:blipFill>
          <a:blip r:embed="rId3"/>
          <a:stretch>
            <a:fillRect/>
          </a:stretch>
        </p:blipFill>
        <p:spPr>
          <a:xfrm>
            <a:off x="5645690" y="5327013"/>
            <a:ext cx="6048673" cy="467864"/>
          </a:xfrm>
          <a:prstGeom prst="rect">
            <a:avLst/>
          </a:prstGeom>
        </p:spPr>
      </p:pic>
      <p:pic>
        <p:nvPicPr>
          <p:cNvPr id="6" name="Google Shape;114;p20">
            <a:extLst>
              <a:ext uri="{FF2B5EF4-FFF2-40B4-BE49-F238E27FC236}">
                <a16:creationId xmlns:a16="http://schemas.microsoft.com/office/drawing/2014/main" id="{4D22CFC2-EE52-6A97-D013-1D908567C06D}"/>
              </a:ext>
            </a:extLst>
          </p:cNvPr>
          <p:cNvPicPr preferRelativeResize="0"/>
          <p:nvPr/>
        </p:nvPicPr>
        <p:blipFill rotWithShape="1">
          <a:blip r:embed="rId4">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FD70A465-FA36-C596-338F-520FEA03CA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06522" y="6223453"/>
            <a:ext cx="355421" cy="603547"/>
          </a:xfrm>
          <a:prstGeom prst="rect">
            <a:avLst/>
          </a:prstGeom>
        </p:spPr>
      </p:pic>
      <p:sp>
        <p:nvSpPr>
          <p:cNvPr id="26" name="Title 1">
            <a:extLst>
              <a:ext uri="{FF2B5EF4-FFF2-40B4-BE49-F238E27FC236}">
                <a16:creationId xmlns:a16="http://schemas.microsoft.com/office/drawing/2014/main" id="{1A5758E8-B4F2-C234-14FC-F63FFFFA8285}"/>
              </a:ext>
            </a:extLst>
          </p:cNvPr>
          <p:cNvSpPr>
            <a:spLocks noGrp="1"/>
          </p:cNvSpPr>
          <p:nvPr>
            <p:ph type="title"/>
          </p:nvPr>
        </p:nvSpPr>
        <p:spPr>
          <a:xfrm>
            <a:off x="0" y="420688"/>
            <a:ext cx="8967788" cy="749300"/>
          </a:xfrm>
        </p:spPr>
        <p:txBody>
          <a:bodyPr>
            <a:normAutofit fontScale="90000"/>
          </a:bodyPr>
          <a:lstStyle/>
          <a:p>
            <a:r>
              <a:rPr lang="en-GB" dirty="0"/>
              <a:t>Processing node scheduling performance</a:t>
            </a:r>
          </a:p>
        </p:txBody>
      </p:sp>
      <p:sp>
        <p:nvSpPr>
          <p:cNvPr id="28" name="TextBox 27">
            <a:extLst>
              <a:ext uri="{FF2B5EF4-FFF2-40B4-BE49-F238E27FC236}">
                <a16:creationId xmlns:a16="http://schemas.microsoft.com/office/drawing/2014/main" id="{14A972DF-A318-25D9-9331-7EC89BF943D9}"/>
              </a:ext>
            </a:extLst>
          </p:cNvPr>
          <p:cNvSpPr txBox="1"/>
          <p:nvPr/>
        </p:nvSpPr>
        <p:spPr>
          <a:xfrm>
            <a:off x="93785" y="1418492"/>
            <a:ext cx="5404338" cy="1815882"/>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Scheduling algorithms:</a:t>
            </a:r>
          </a:p>
          <a:p>
            <a:pPr marL="457200" indent="-457200">
              <a:buFont typeface="Arial" panose="020B0604020202020204" pitchFamily="34" charset="0"/>
              <a:buChar char="•"/>
            </a:pPr>
            <a:r>
              <a:rPr lang="en-US" sz="2800" dirty="0">
                <a:highlight>
                  <a:srgbClr val="FFFF00"/>
                </a:highlight>
                <a:latin typeface="Arial" panose="020B0604020202020204" pitchFamily="34" charset="0"/>
                <a:cs typeface="Arial" panose="020B0604020202020204" pitchFamily="34" charset="0"/>
              </a:rPr>
              <a:t>Baseline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FCFS (first come first serve)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EDF (earliest deadline first)</a:t>
            </a:r>
            <a:endParaRPr lang="en-NL"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A3714773-11DB-32FC-0227-32B93FAE2127}"/>
                  </a:ext>
                </a:extLst>
              </p:cNvPr>
              <p:cNvSpPr/>
              <p:nvPr/>
            </p:nvSpPr>
            <p:spPr>
              <a:xfrm>
                <a:off x="5751780" y="4874487"/>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𝟏</m:t>
                          </m:r>
                        </m:sub>
                      </m:sSub>
                    </m:oMath>
                  </m:oMathPara>
                </a14:m>
                <a:endParaRPr lang="en-US" b="1" dirty="0"/>
              </a:p>
            </p:txBody>
          </p:sp>
        </mc:Choice>
        <mc:Fallback xmlns="">
          <p:sp>
            <p:nvSpPr>
              <p:cNvPr id="9" name="Rectangle: Rounded Corners 8">
                <a:extLst>
                  <a:ext uri="{FF2B5EF4-FFF2-40B4-BE49-F238E27FC236}">
                    <a16:creationId xmlns:a16="http://schemas.microsoft.com/office/drawing/2014/main" id="{A3714773-11DB-32FC-0227-32B93FAE2127}"/>
                  </a:ext>
                </a:extLst>
              </p:cNvPr>
              <p:cNvSpPr>
                <a:spLocks noRot="1" noChangeAspect="1" noMove="1" noResize="1" noEditPoints="1" noAdjustHandles="1" noChangeArrowheads="1" noChangeShapeType="1" noTextEdit="1"/>
              </p:cNvSpPr>
              <p:nvPr/>
            </p:nvSpPr>
            <p:spPr>
              <a:xfrm>
                <a:off x="5751780" y="4874487"/>
                <a:ext cx="701201" cy="445904"/>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5CD216BD-C156-4506-2A3F-039BD1596C92}"/>
                  </a:ext>
                </a:extLst>
              </p:cNvPr>
              <p:cNvSpPr/>
              <p:nvPr/>
            </p:nvSpPr>
            <p:spPr>
              <a:xfrm>
                <a:off x="7202507" y="4889509"/>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𝟐</m:t>
                          </m:r>
                        </m:sub>
                      </m:sSub>
                    </m:oMath>
                  </m:oMathPara>
                </a14:m>
                <a:endParaRPr lang="en-US" b="1" dirty="0"/>
              </a:p>
            </p:txBody>
          </p:sp>
        </mc:Choice>
        <mc:Fallback xmlns="">
          <p:sp>
            <p:nvSpPr>
              <p:cNvPr id="15" name="Rectangle: Rounded Corners 14">
                <a:extLst>
                  <a:ext uri="{FF2B5EF4-FFF2-40B4-BE49-F238E27FC236}">
                    <a16:creationId xmlns:a16="http://schemas.microsoft.com/office/drawing/2014/main" id="{5CD216BD-C156-4506-2A3F-039BD1596C92}"/>
                  </a:ext>
                </a:extLst>
              </p:cNvPr>
              <p:cNvSpPr>
                <a:spLocks noRot="1" noChangeAspect="1" noMove="1" noResize="1" noEditPoints="1" noAdjustHandles="1" noChangeArrowheads="1" noChangeShapeType="1" noTextEdit="1"/>
              </p:cNvSpPr>
              <p:nvPr/>
            </p:nvSpPr>
            <p:spPr>
              <a:xfrm>
                <a:off x="7202507" y="4889509"/>
                <a:ext cx="701201" cy="445904"/>
              </a:xfrm>
              <a:prstGeom prst="round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F27A6DE4-F3E2-89F8-9558-F43B630A5C5B}"/>
                  </a:ext>
                </a:extLst>
              </p:cNvPr>
              <p:cNvSpPr/>
              <p:nvPr/>
            </p:nvSpPr>
            <p:spPr>
              <a:xfrm>
                <a:off x="7952995" y="4874487"/>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𝟑</m:t>
                          </m:r>
                        </m:sub>
                      </m:sSub>
                    </m:oMath>
                  </m:oMathPara>
                </a14:m>
                <a:endParaRPr lang="en-US" b="1" dirty="0"/>
              </a:p>
            </p:txBody>
          </p:sp>
        </mc:Choice>
        <mc:Fallback xmlns="">
          <p:sp>
            <p:nvSpPr>
              <p:cNvPr id="16" name="Rectangle: Rounded Corners 15">
                <a:extLst>
                  <a:ext uri="{FF2B5EF4-FFF2-40B4-BE49-F238E27FC236}">
                    <a16:creationId xmlns:a16="http://schemas.microsoft.com/office/drawing/2014/main" id="{F27A6DE4-F3E2-89F8-9558-F43B630A5C5B}"/>
                  </a:ext>
                </a:extLst>
              </p:cNvPr>
              <p:cNvSpPr>
                <a:spLocks noRot="1" noChangeAspect="1" noMove="1" noResize="1" noEditPoints="1" noAdjustHandles="1" noChangeArrowheads="1" noChangeShapeType="1" noTextEdit="1"/>
              </p:cNvSpPr>
              <p:nvPr/>
            </p:nvSpPr>
            <p:spPr>
              <a:xfrm>
                <a:off x="7952995" y="4874487"/>
                <a:ext cx="701201" cy="445904"/>
              </a:xfrm>
              <a:prstGeom prst="round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BD6F91F5-32DC-A80E-7627-72262F6D997D}"/>
                  </a:ext>
                </a:extLst>
              </p:cNvPr>
              <p:cNvSpPr/>
              <p:nvPr/>
            </p:nvSpPr>
            <p:spPr>
              <a:xfrm>
                <a:off x="8691125" y="4881109"/>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a:latin typeface="Cambria Math" panose="02040503050406030204" pitchFamily="18" charset="0"/>
                            </a:rPr>
                            <m:t>𝟏</m:t>
                          </m:r>
                        </m:sub>
                      </m:sSub>
                    </m:oMath>
                  </m:oMathPara>
                </a14:m>
                <a:endParaRPr lang="en-US" b="1" dirty="0"/>
              </a:p>
            </p:txBody>
          </p:sp>
        </mc:Choice>
        <mc:Fallback xmlns="">
          <p:sp>
            <p:nvSpPr>
              <p:cNvPr id="17" name="Rectangle: Rounded Corners 16">
                <a:extLst>
                  <a:ext uri="{FF2B5EF4-FFF2-40B4-BE49-F238E27FC236}">
                    <a16:creationId xmlns:a16="http://schemas.microsoft.com/office/drawing/2014/main" id="{BD6F91F5-32DC-A80E-7627-72262F6D997D}"/>
                  </a:ext>
                </a:extLst>
              </p:cNvPr>
              <p:cNvSpPr>
                <a:spLocks noRot="1" noChangeAspect="1" noMove="1" noResize="1" noEditPoints="1" noAdjustHandles="1" noChangeArrowheads="1" noChangeShapeType="1" noTextEdit="1"/>
              </p:cNvSpPr>
              <p:nvPr/>
            </p:nvSpPr>
            <p:spPr>
              <a:xfrm>
                <a:off x="8691125" y="4881109"/>
                <a:ext cx="701201" cy="445904"/>
              </a:xfrm>
              <a:prstGeom prst="round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Rounded Corners 17">
                <a:extLst>
                  <a:ext uri="{FF2B5EF4-FFF2-40B4-BE49-F238E27FC236}">
                    <a16:creationId xmlns:a16="http://schemas.microsoft.com/office/drawing/2014/main" id="{64EEF79D-B95F-87D2-51DB-D7963E489EBC}"/>
                  </a:ext>
                </a:extLst>
              </p:cNvPr>
              <p:cNvSpPr/>
              <p:nvPr/>
            </p:nvSpPr>
            <p:spPr>
              <a:xfrm>
                <a:off x="9433348" y="4874487"/>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𝟐</m:t>
                          </m:r>
                        </m:sub>
                      </m:sSub>
                    </m:oMath>
                  </m:oMathPara>
                </a14:m>
                <a:endParaRPr lang="en-US" b="1" dirty="0"/>
              </a:p>
            </p:txBody>
          </p:sp>
        </mc:Choice>
        <mc:Fallback xmlns="">
          <p:sp>
            <p:nvSpPr>
              <p:cNvPr id="18" name="Rectangle: Rounded Corners 17">
                <a:extLst>
                  <a:ext uri="{FF2B5EF4-FFF2-40B4-BE49-F238E27FC236}">
                    <a16:creationId xmlns:a16="http://schemas.microsoft.com/office/drawing/2014/main" id="{64EEF79D-B95F-87D2-51DB-D7963E489EBC}"/>
                  </a:ext>
                </a:extLst>
              </p:cNvPr>
              <p:cNvSpPr>
                <a:spLocks noRot="1" noChangeAspect="1" noMove="1" noResize="1" noEditPoints="1" noAdjustHandles="1" noChangeArrowheads="1" noChangeShapeType="1" noTextEdit="1"/>
              </p:cNvSpPr>
              <p:nvPr/>
            </p:nvSpPr>
            <p:spPr>
              <a:xfrm>
                <a:off x="9433348" y="4874487"/>
                <a:ext cx="701201" cy="445904"/>
              </a:xfrm>
              <a:prstGeom prst="round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4956C718-FED4-CB77-70C2-760FDD56B51B}"/>
                  </a:ext>
                </a:extLst>
              </p:cNvPr>
              <p:cNvSpPr/>
              <p:nvPr/>
            </p:nvSpPr>
            <p:spPr>
              <a:xfrm>
                <a:off x="10179743" y="4874487"/>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𝟑</m:t>
                          </m:r>
                        </m:sub>
                      </m:sSub>
                    </m:oMath>
                  </m:oMathPara>
                </a14:m>
                <a:endParaRPr lang="en-US" b="1" dirty="0"/>
              </a:p>
            </p:txBody>
          </p:sp>
        </mc:Choice>
        <mc:Fallback xmlns="">
          <p:sp>
            <p:nvSpPr>
              <p:cNvPr id="19" name="Rectangle: Rounded Corners 18">
                <a:extLst>
                  <a:ext uri="{FF2B5EF4-FFF2-40B4-BE49-F238E27FC236}">
                    <a16:creationId xmlns:a16="http://schemas.microsoft.com/office/drawing/2014/main" id="{4956C718-FED4-CB77-70C2-760FDD56B51B}"/>
                  </a:ext>
                </a:extLst>
              </p:cNvPr>
              <p:cNvSpPr>
                <a:spLocks noRot="1" noChangeAspect="1" noMove="1" noResize="1" noEditPoints="1" noAdjustHandles="1" noChangeArrowheads="1" noChangeShapeType="1" noTextEdit="1"/>
              </p:cNvSpPr>
              <p:nvPr/>
            </p:nvSpPr>
            <p:spPr>
              <a:xfrm>
                <a:off x="10179743" y="4874487"/>
                <a:ext cx="701201" cy="445904"/>
              </a:xfrm>
              <a:prstGeom prst="roundRect">
                <a:avLst/>
              </a:prstGeom>
              <a:blipFill>
                <a:blip r:embed="rId12"/>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506A042B-E53D-3CEA-2B3C-104A693ACC0C}"/>
              </a:ext>
            </a:extLst>
          </p:cNvPr>
          <p:cNvSpPr txBox="1"/>
          <p:nvPr/>
        </p:nvSpPr>
        <p:spPr>
          <a:xfrm>
            <a:off x="7423062" y="5761788"/>
            <a:ext cx="26642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Task Execution</a:t>
            </a:r>
          </a:p>
        </p:txBody>
      </p:sp>
      <p:sp>
        <p:nvSpPr>
          <p:cNvPr id="39" name="Right Brace 38">
            <a:extLst>
              <a:ext uri="{FF2B5EF4-FFF2-40B4-BE49-F238E27FC236}">
                <a16:creationId xmlns:a16="http://schemas.microsoft.com/office/drawing/2014/main" id="{5DA48B3B-8C13-BEC8-276A-0F4C81322105}"/>
              </a:ext>
            </a:extLst>
          </p:cNvPr>
          <p:cNvSpPr/>
          <p:nvPr/>
        </p:nvSpPr>
        <p:spPr>
          <a:xfrm rot="16200000">
            <a:off x="6612569" y="4175740"/>
            <a:ext cx="445903" cy="921737"/>
          </a:xfrm>
          <a:prstGeom prst="rightBrace">
            <a:avLst>
              <a:gd name="adj1" fmla="val 8333"/>
              <a:gd name="adj2" fmla="val 51181"/>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40" name="TextBox 39">
            <a:extLst>
              <a:ext uri="{FF2B5EF4-FFF2-40B4-BE49-F238E27FC236}">
                <a16:creationId xmlns:a16="http://schemas.microsoft.com/office/drawing/2014/main" id="{1CD0CEAB-3B31-EDE5-28DC-73806806AD08}"/>
              </a:ext>
            </a:extLst>
          </p:cNvPr>
          <p:cNvSpPr txBox="1"/>
          <p:nvPr/>
        </p:nvSpPr>
        <p:spPr>
          <a:xfrm>
            <a:off x="6552048" y="3745777"/>
            <a:ext cx="2517718"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Waiting for classical communication</a:t>
            </a:r>
          </a:p>
        </p:txBody>
      </p:sp>
      <p:pic>
        <p:nvPicPr>
          <p:cNvPr id="2" name="Picture 1">
            <a:extLst>
              <a:ext uri="{FF2B5EF4-FFF2-40B4-BE49-F238E27FC236}">
                <a16:creationId xmlns:a16="http://schemas.microsoft.com/office/drawing/2014/main" id="{7A1C06EA-0F61-97B2-0C29-27F94C60DCD5}"/>
              </a:ext>
            </a:extLst>
          </p:cNvPr>
          <p:cNvPicPr>
            <a:picLocks noChangeAspect="1"/>
          </p:cNvPicPr>
          <p:nvPr/>
        </p:nvPicPr>
        <p:blipFill>
          <a:blip r:embed="rId3"/>
          <a:stretch>
            <a:fillRect/>
          </a:stretch>
        </p:blipFill>
        <p:spPr>
          <a:xfrm>
            <a:off x="5645690" y="2389109"/>
            <a:ext cx="6048673" cy="467864"/>
          </a:xfrm>
          <a:prstGeom prst="rect">
            <a:avLst/>
          </a:prstGeom>
        </p:spPr>
      </p:pic>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B159CA17-619C-C79C-7FC4-4DBBB1BF3AE6}"/>
                  </a:ext>
                </a:extLst>
              </p:cNvPr>
              <p:cNvSpPr/>
              <p:nvPr/>
            </p:nvSpPr>
            <p:spPr>
              <a:xfrm>
                <a:off x="5788240" y="1936995"/>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𝟏</m:t>
                          </m:r>
                        </m:sub>
                      </m:sSub>
                    </m:oMath>
                  </m:oMathPara>
                </a14:m>
                <a:endParaRPr lang="en-US" b="1" dirty="0"/>
              </a:p>
            </p:txBody>
          </p:sp>
        </mc:Choice>
        <mc:Fallback xmlns="">
          <p:sp>
            <p:nvSpPr>
              <p:cNvPr id="3" name="Rectangle: Rounded Corners 2">
                <a:extLst>
                  <a:ext uri="{FF2B5EF4-FFF2-40B4-BE49-F238E27FC236}">
                    <a16:creationId xmlns:a16="http://schemas.microsoft.com/office/drawing/2014/main" id="{B159CA17-619C-C79C-7FC4-4DBBB1BF3AE6}"/>
                  </a:ext>
                </a:extLst>
              </p:cNvPr>
              <p:cNvSpPr>
                <a:spLocks noRot="1" noChangeAspect="1" noMove="1" noResize="1" noEditPoints="1" noAdjustHandles="1" noChangeArrowheads="1" noChangeShapeType="1" noTextEdit="1"/>
              </p:cNvSpPr>
              <p:nvPr/>
            </p:nvSpPr>
            <p:spPr>
              <a:xfrm>
                <a:off x="5788240" y="1936995"/>
                <a:ext cx="701201" cy="445904"/>
              </a:xfrm>
              <a:prstGeom prst="round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C2DDD146-B08B-B659-FFD1-E2C5BADDE0E9}"/>
                  </a:ext>
                </a:extLst>
              </p:cNvPr>
              <p:cNvSpPr/>
              <p:nvPr/>
            </p:nvSpPr>
            <p:spPr>
              <a:xfrm>
                <a:off x="7222795" y="1967234"/>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𝟐</m:t>
                          </m:r>
                        </m:sub>
                      </m:sSub>
                    </m:oMath>
                  </m:oMathPara>
                </a14:m>
                <a:endParaRPr lang="en-US" b="1" dirty="0"/>
              </a:p>
            </p:txBody>
          </p:sp>
        </mc:Choice>
        <mc:Fallback xmlns="">
          <p:sp>
            <p:nvSpPr>
              <p:cNvPr id="4" name="Rectangle: Rounded Corners 3">
                <a:extLst>
                  <a:ext uri="{FF2B5EF4-FFF2-40B4-BE49-F238E27FC236}">
                    <a16:creationId xmlns:a16="http://schemas.microsoft.com/office/drawing/2014/main" id="{C2DDD146-B08B-B659-FFD1-E2C5BADDE0E9}"/>
                  </a:ext>
                </a:extLst>
              </p:cNvPr>
              <p:cNvSpPr>
                <a:spLocks noRot="1" noChangeAspect="1" noMove="1" noResize="1" noEditPoints="1" noAdjustHandles="1" noChangeArrowheads="1" noChangeShapeType="1" noTextEdit="1"/>
              </p:cNvSpPr>
              <p:nvPr/>
            </p:nvSpPr>
            <p:spPr>
              <a:xfrm>
                <a:off x="7222795" y="1967234"/>
                <a:ext cx="701201" cy="445904"/>
              </a:xfrm>
              <a:prstGeom prst="round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026B9F60-CB3D-8B37-19CC-A9CA4B51F4F7}"/>
                  </a:ext>
                </a:extLst>
              </p:cNvPr>
              <p:cNvSpPr/>
              <p:nvPr/>
            </p:nvSpPr>
            <p:spPr>
              <a:xfrm>
                <a:off x="7952996" y="1967234"/>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𝟑</m:t>
                          </m:r>
                        </m:sub>
                      </m:sSub>
                    </m:oMath>
                  </m:oMathPara>
                </a14:m>
                <a:endParaRPr lang="en-US" b="1" dirty="0"/>
              </a:p>
            </p:txBody>
          </p:sp>
        </mc:Choice>
        <mc:Fallback xmlns="">
          <p:sp>
            <p:nvSpPr>
              <p:cNvPr id="5" name="Rectangle: Rounded Corners 4">
                <a:extLst>
                  <a:ext uri="{FF2B5EF4-FFF2-40B4-BE49-F238E27FC236}">
                    <a16:creationId xmlns:a16="http://schemas.microsoft.com/office/drawing/2014/main" id="{026B9F60-CB3D-8B37-19CC-A9CA4B51F4F7}"/>
                  </a:ext>
                </a:extLst>
              </p:cNvPr>
              <p:cNvSpPr>
                <a:spLocks noRot="1" noChangeAspect="1" noMove="1" noResize="1" noEditPoints="1" noAdjustHandles="1" noChangeArrowheads="1" noChangeShapeType="1" noTextEdit="1"/>
              </p:cNvSpPr>
              <p:nvPr/>
            </p:nvSpPr>
            <p:spPr>
              <a:xfrm>
                <a:off x="7952996" y="1967234"/>
                <a:ext cx="701201" cy="445904"/>
              </a:xfrm>
              <a:prstGeom prst="round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44ED3C87-6BD2-6A96-DA94-62020605365A}"/>
                  </a:ext>
                </a:extLst>
              </p:cNvPr>
              <p:cNvSpPr/>
              <p:nvPr/>
            </p:nvSpPr>
            <p:spPr>
              <a:xfrm>
                <a:off x="6061269" y="1454204"/>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a:latin typeface="Cambria Math" panose="02040503050406030204" pitchFamily="18" charset="0"/>
                            </a:rPr>
                            <m:t>𝟏</m:t>
                          </m:r>
                        </m:sub>
                      </m:sSub>
                    </m:oMath>
                  </m:oMathPara>
                </a14:m>
                <a:endParaRPr lang="en-US" b="1" dirty="0"/>
              </a:p>
            </p:txBody>
          </p:sp>
        </mc:Choice>
        <mc:Fallback xmlns="">
          <p:sp>
            <p:nvSpPr>
              <p:cNvPr id="10" name="Rectangle: Rounded Corners 9">
                <a:extLst>
                  <a:ext uri="{FF2B5EF4-FFF2-40B4-BE49-F238E27FC236}">
                    <a16:creationId xmlns:a16="http://schemas.microsoft.com/office/drawing/2014/main" id="{44ED3C87-6BD2-6A96-DA94-62020605365A}"/>
                  </a:ext>
                </a:extLst>
              </p:cNvPr>
              <p:cNvSpPr>
                <a:spLocks noRot="1" noChangeAspect="1" noMove="1" noResize="1" noEditPoints="1" noAdjustHandles="1" noChangeArrowheads="1" noChangeShapeType="1" noTextEdit="1"/>
              </p:cNvSpPr>
              <p:nvPr/>
            </p:nvSpPr>
            <p:spPr>
              <a:xfrm>
                <a:off x="6061269" y="1454204"/>
                <a:ext cx="701201" cy="445904"/>
              </a:xfrm>
              <a:prstGeom prst="round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909449F6-6AA0-91AB-B4C9-EA09CAAC5097}"/>
                  </a:ext>
                </a:extLst>
              </p:cNvPr>
              <p:cNvSpPr/>
              <p:nvPr/>
            </p:nvSpPr>
            <p:spPr>
              <a:xfrm>
                <a:off x="6800332" y="1467928"/>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𝟐</m:t>
                          </m:r>
                        </m:sub>
                      </m:sSub>
                    </m:oMath>
                  </m:oMathPara>
                </a14:m>
                <a:endParaRPr lang="en-US" b="1" dirty="0"/>
              </a:p>
            </p:txBody>
          </p:sp>
        </mc:Choice>
        <mc:Fallback xmlns="">
          <p:sp>
            <p:nvSpPr>
              <p:cNvPr id="11" name="Rectangle: Rounded Corners 10">
                <a:extLst>
                  <a:ext uri="{FF2B5EF4-FFF2-40B4-BE49-F238E27FC236}">
                    <a16:creationId xmlns:a16="http://schemas.microsoft.com/office/drawing/2014/main" id="{909449F6-6AA0-91AB-B4C9-EA09CAAC5097}"/>
                  </a:ext>
                </a:extLst>
              </p:cNvPr>
              <p:cNvSpPr>
                <a:spLocks noRot="1" noChangeAspect="1" noMove="1" noResize="1" noEditPoints="1" noAdjustHandles="1" noChangeArrowheads="1" noChangeShapeType="1" noTextEdit="1"/>
              </p:cNvSpPr>
              <p:nvPr/>
            </p:nvSpPr>
            <p:spPr>
              <a:xfrm>
                <a:off x="6800332" y="1467928"/>
                <a:ext cx="701201" cy="445904"/>
              </a:xfrm>
              <a:prstGeom prst="round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812D0396-165A-6332-F681-D2915DF105A6}"/>
                  </a:ext>
                </a:extLst>
              </p:cNvPr>
              <p:cNvSpPr/>
              <p:nvPr/>
            </p:nvSpPr>
            <p:spPr>
              <a:xfrm>
                <a:off x="8297603" y="1478233"/>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𝟑</m:t>
                          </m:r>
                        </m:sub>
                      </m:sSub>
                    </m:oMath>
                  </m:oMathPara>
                </a14:m>
                <a:endParaRPr lang="en-US" b="1" dirty="0"/>
              </a:p>
            </p:txBody>
          </p:sp>
        </mc:Choice>
        <mc:Fallback xmlns="">
          <p:sp>
            <p:nvSpPr>
              <p:cNvPr id="12" name="Rectangle: Rounded Corners 11">
                <a:extLst>
                  <a:ext uri="{FF2B5EF4-FFF2-40B4-BE49-F238E27FC236}">
                    <a16:creationId xmlns:a16="http://schemas.microsoft.com/office/drawing/2014/main" id="{812D0396-165A-6332-F681-D2915DF105A6}"/>
                  </a:ext>
                </a:extLst>
              </p:cNvPr>
              <p:cNvSpPr>
                <a:spLocks noRot="1" noChangeAspect="1" noMove="1" noResize="1" noEditPoints="1" noAdjustHandles="1" noChangeArrowheads="1" noChangeShapeType="1" noTextEdit="1"/>
              </p:cNvSpPr>
              <p:nvPr/>
            </p:nvSpPr>
            <p:spPr>
              <a:xfrm>
                <a:off x="8297603" y="1478233"/>
                <a:ext cx="701201" cy="445904"/>
              </a:xfrm>
              <a:prstGeom prst="roundRect">
                <a:avLst/>
              </a:prstGeom>
              <a:blipFill>
                <a:blip r:embed="rId18"/>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22FBA5D7-981F-128C-3E08-B7C5A499DAB4}"/>
              </a:ext>
            </a:extLst>
          </p:cNvPr>
          <p:cNvSpPr txBox="1"/>
          <p:nvPr/>
        </p:nvSpPr>
        <p:spPr>
          <a:xfrm>
            <a:off x="7337878" y="2815350"/>
            <a:ext cx="26642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Task Availability</a:t>
            </a:r>
          </a:p>
        </p:txBody>
      </p:sp>
      <p:grpSp>
        <p:nvGrpSpPr>
          <p:cNvPr id="21" name="Group 20">
            <a:extLst>
              <a:ext uri="{FF2B5EF4-FFF2-40B4-BE49-F238E27FC236}">
                <a16:creationId xmlns:a16="http://schemas.microsoft.com/office/drawing/2014/main" id="{38774CD8-3222-B108-0F2A-DA657DEA83ED}"/>
              </a:ext>
            </a:extLst>
          </p:cNvPr>
          <p:cNvGrpSpPr/>
          <p:nvPr/>
        </p:nvGrpSpPr>
        <p:grpSpPr>
          <a:xfrm>
            <a:off x="3196241" y="3505136"/>
            <a:ext cx="2160240" cy="1063135"/>
            <a:chOff x="7392144" y="1832265"/>
            <a:chExt cx="2160240" cy="1063135"/>
          </a:xfrm>
        </p:grpSpPr>
        <p:sp>
          <p:nvSpPr>
            <p:cNvPr id="22" name="Rectangle: Rounded Corners 21">
              <a:extLst>
                <a:ext uri="{FF2B5EF4-FFF2-40B4-BE49-F238E27FC236}">
                  <a16:creationId xmlns:a16="http://schemas.microsoft.com/office/drawing/2014/main" id="{89EA295E-9F6C-137D-BBC2-E37BDDE4E601}"/>
                </a:ext>
              </a:extLst>
            </p:cNvPr>
            <p:cNvSpPr/>
            <p:nvPr/>
          </p:nvSpPr>
          <p:spPr>
            <a:xfrm>
              <a:off x="7608168" y="2420888"/>
              <a:ext cx="288032" cy="288032"/>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D7DA1312-1729-1654-EB1B-031AC3CCD868}"/>
                </a:ext>
              </a:extLst>
            </p:cNvPr>
            <p:cNvSpPr/>
            <p:nvPr/>
          </p:nvSpPr>
          <p:spPr>
            <a:xfrm>
              <a:off x="7608168" y="1980456"/>
              <a:ext cx="288032" cy="288032"/>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DA3B147-4A32-0AD7-5F93-C20273FDF16C}"/>
                </a:ext>
              </a:extLst>
            </p:cNvPr>
            <p:cNvSpPr txBox="1"/>
            <p:nvPr/>
          </p:nvSpPr>
          <p:spPr>
            <a:xfrm>
              <a:off x="7913825" y="1924417"/>
              <a:ext cx="139519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Program A</a:t>
              </a:r>
            </a:p>
          </p:txBody>
        </p:sp>
        <p:sp>
          <p:nvSpPr>
            <p:cNvPr id="33" name="TextBox 32">
              <a:extLst>
                <a:ext uri="{FF2B5EF4-FFF2-40B4-BE49-F238E27FC236}">
                  <a16:creationId xmlns:a16="http://schemas.microsoft.com/office/drawing/2014/main" id="{A1FBC4A4-3F67-716F-DCE6-2B7A74887CBC}"/>
                </a:ext>
              </a:extLst>
            </p:cNvPr>
            <p:cNvSpPr txBox="1"/>
            <p:nvPr/>
          </p:nvSpPr>
          <p:spPr>
            <a:xfrm>
              <a:off x="7913825" y="2363833"/>
              <a:ext cx="140936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Program B</a:t>
              </a:r>
            </a:p>
          </p:txBody>
        </p:sp>
        <p:sp>
          <p:nvSpPr>
            <p:cNvPr id="34" name="Rectangle 33">
              <a:extLst>
                <a:ext uri="{FF2B5EF4-FFF2-40B4-BE49-F238E27FC236}">
                  <a16:creationId xmlns:a16="http://schemas.microsoft.com/office/drawing/2014/main" id="{DBF13768-2C2D-5650-1B22-6EF23277C239}"/>
                </a:ext>
              </a:extLst>
            </p:cNvPr>
            <p:cNvSpPr/>
            <p:nvPr/>
          </p:nvSpPr>
          <p:spPr>
            <a:xfrm>
              <a:off x="7392144" y="1832265"/>
              <a:ext cx="2160240" cy="1063135"/>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08E52C4-F85E-B0C8-EFF1-1F6B9188A66D}"/>
                  </a:ext>
                </a:extLst>
              </p:cNvPr>
              <p:cNvSpPr txBox="1"/>
              <p:nvPr/>
            </p:nvSpPr>
            <p:spPr>
              <a:xfrm>
                <a:off x="43043" y="4568271"/>
                <a:ext cx="5422762"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Tasks can contain quantum or classical code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E.g.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𝑄</m:t>
                        </m:r>
                      </m:e>
                      <m:sub>
                        <m:r>
                          <a:rPr lang="en-US" sz="2400" i="1">
                            <a:latin typeface="Cambria Math" panose="02040503050406030204" pitchFamily="18" charset="0"/>
                          </a:rPr>
                          <m:t>1</m:t>
                        </m:r>
                      </m:sub>
                    </m:sSub>
                  </m:oMath>
                </a14:m>
                <a:r>
                  <a:rPr lang="en-US" sz="2400" dirty="0">
                    <a:latin typeface="Arial" panose="020B0604020202020204" pitchFamily="34" charset="0"/>
                    <a:cs typeface="Arial" panose="020B0604020202020204" pitchFamily="34" charset="0"/>
                  </a:rPr>
                  <a:t>could be entanglement generation</a:t>
                </a:r>
              </a:p>
            </p:txBody>
          </p:sp>
        </mc:Choice>
        <mc:Fallback xmlns="">
          <p:sp>
            <p:nvSpPr>
              <p:cNvPr id="20" name="TextBox 19">
                <a:extLst>
                  <a:ext uri="{FF2B5EF4-FFF2-40B4-BE49-F238E27FC236}">
                    <a16:creationId xmlns:a16="http://schemas.microsoft.com/office/drawing/2014/main" id="{308E52C4-F85E-B0C8-EFF1-1F6B9188A66D}"/>
                  </a:ext>
                </a:extLst>
              </p:cNvPr>
              <p:cNvSpPr txBox="1">
                <a:spLocks noRot="1" noChangeAspect="1" noMove="1" noResize="1" noEditPoints="1" noAdjustHandles="1" noChangeArrowheads="1" noChangeShapeType="1" noTextEdit="1"/>
              </p:cNvSpPr>
              <p:nvPr/>
            </p:nvSpPr>
            <p:spPr>
              <a:xfrm>
                <a:off x="43043" y="4568271"/>
                <a:ext cx="5422762" cy="1569660"/>
              </a:xfrm>
              <a:prstGeom prst="rect">
                <a:avLst/>
              </a:prstGeom>
              <a:blipFill>
                <a:blip r:embed="rId19"/>
                <a:stretch>
                  <a:fillRect l="-1461" t="-2713" b="-8140"/>
                </a:stretch>
              </a:blipFill>
            </p:spPr>
            <p:txBody>
              <a:bodyPr/>
              <a:lstStyle/>
              <a:p>
                <a:r>
                  <a:rPr lang="en-US">
                    <a:noFill/>
                  </a:rPr>
                  <a:t> </a:t>
                </a:r>
              </a:p>
            </p:txBody>
          </p:sp>
        </mc:Fallback>
      </mc:AlternateContent>
    </p:spTree>
    <p:extLst>
      <p:ext uri="{BB962C8B-B14F-4D97-AF65-F5344CB8AC3E}">
        <p14:creationId xmlns:p14="http://schemas.microsoft.com/office/powerpoint/2010/main" val="332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0">
                                            <p:txEl>
                                              <p:pRg st="0" end="0"/>
                                            </p:txEl>
                                          </p:spTgt>
                                        </p:tgtEl>
                                        <p:attrNameLst>
                                          <p:attrName>style.visibility</p:attrName>
                                        </p:attrNameLst>
                                      </p:cBhvr>
                                      <p:to>
                                        <p:strVal val="visible"/>
                                      </p:to>
                                    </p:set>
                                    <p:animEffect transition="in" filter="fade">
                                      <p:cBhvr>
                                        <p:cTn id="10"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23493-2C95-973B-B08C-ACF3D88C51B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014DCBC-65CF-8013-ABA2-2ACED56C2F34}"/>
              </a:ext>
            </a:extLst>
          </p:cNvPr>
          <p:cNvPicPr>
            <a:picLocks noChangeAspect="1"/>
          </p:cNvPicPr>
          <p:nvPr/>
        </p:nvPicPr>
        <p:blipFill>
          <a:blip r:embed="rId3"/>
          <a:stretch>
            <a:fillRect/>
          </a:stretch>
        </p:blipFill>
        <p:spPr>
          <a:xfrm>
            <a:off x="5501584" y="5033034"/>
            <a:ext cx="6048673" cy="467864"/>
          </a:xfrm>
          <a:prstGeom prst="rect">
            <a:avLst/>
          </a:prstGeom>
        </p:spPr>
      </p:pic>
      <p:pic>
        <p:nvPicPr>
          <p:cNvPr id="6" name="Google Shape;114;p20">
            <a:extLst>
              <a:ext uri="{FF2B5EF4-FFF2-40B4-BE49-F238E27FC236}">
                <a16:creationId xmlns:a16="http://schemas.microsoft.com/office/drawing/2014/main" id="{C43DC21F-FE19-B085-EB75-2E269A7D495B}"/>
              </a:ext>
            </a:extLst>
          </p:cNvPr>
          <p:cNvPicPr preferRelativeResize="0"/>
          <p:nvPr/>
        </p:nvPicPr>
        <p:blipFill rotWithShape="1">
          <a:blip r:embed="rId4">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458A5921-5C7E-159F-7153-7152C76B87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06522" y="6223453"/>
            <a:ext cx="355421" cy="603547"/>
          </a:xfrm>
          <a:prstGeom prst="rect">
            <a:avLst/>
          </a:prstGeom>
        </p:spPr>
      </p:pic>
      <p:sp>
        <p:nvSpPr>
          <p:cNvPr id="26" name="Title 1">
            <a:extLst>
              <a:ext uri="{FF2B5EF4-FFF2-40B4-BE49-F238E27FC236}">
                <a16:creationId xmlns:a16="http://schemas.microsoft.com/office/drawing/2014/main" id="{062D1F43-126D-E168-1E89-24AFA08921DC}"/>
              </a:ext>
            </a:extLst>
          </p:cNvPr>
          <p:cNvSpPr>
            <a:spLocks noGrp="1"/>
          </p:cNvSpPr>
          <p:nvPr>
            <p:ph type="title"/>
          </p:nvPr>
        </p:nvSpPr>
        <p:spPr>
          <a:xfrm>
            <a:off x="0" y="420688"/>
            <a:ext cx="8967788" cy="749300"/>
          </a:xfrm>
        </p:spPr>
        <p:txBody>
          <a:bodyPr>
            <a:normAutofit fontScale="90000"/>
          </a:bodyPr>
          <a:lstStyle/>
          <a:p>
            <a:r>
              <a:rPr lang="en-GB" dirty="0"/>
              <a:t>Processing node scheduling performance</a:t>
            </a:r>
          </a:p>
        </p:txBody>
      </p:sp>
      <p:sp>
        <p:nvSpPr>
          <p:cNvPr id="28" name="TextBox 27">
            <a:extLst>
              <a:ext uri="{FF2B5EF4-FFF2-40B4-BE49-F238E27FC236}">
                <a16:creationId xmlns:a16="http://schemas.microsoft.com/office/drawing/2014/main" id="{3DA7DDD1-86F1-6B5F-A041-301C7B7A2783}"/>
              </a:ext>
            </a:extLst>
          </p:cNvPr>
          <p:cNvSpPr txBox="1"/>
          <p:nvPr/>
        </p:nvSpPr>
        <p:spPr>
          <a:xfrm>
            <a:off x="93785" y="1418492"/>
            <a:ext cx="5404338" cy="1815882"/>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Scheduling algorithms: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Baseline</a:t>
            </a:r>
          </a:p>
          <a:p>
            <a:pPr marL="457200" indent="-457200">
              <a:buFont typeface="Arial" panose="020B0604020202020204" pitchFamily="34" charset="0"/>
              <a:buChar char="•"/>
            </a:pPr>
            <a:r>
              <a:rPr lang="en-US" sz="2800" dirty="0">
                <a:highlight>
                  <a:srgbClr val="FFFF00"/>
                </a:highlight>
                <a:latin typeface="Arial" panose="020B0604020202020204" pitchFamily="34" charset="0"/>
                <a:cs typeface="Arial" panose="020B0604020202020204" pitchFamily="34" charset="0"/>
              </a:rPr>
              <a:t>FCFS (first come first serve)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EDF (earliest deadline first)</a:t>
            </a:r>
            <a:endParaRPr lang="en-NL"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49CE4897-D782-A8F1-013C-5C8EDB7CD3E1}"/>
                  </a:ext>
                </a:extLst>
              </p:cNvPr>
              <p:cNvSpPr/>
              <p:nvPr/>
            </p:nvSpPr>
            <p:spPr>
              <a:xfrm>
                <a:off x="5607674" y="4580508"/>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𝟏</m:t>
                          </m:r>
                        </m:sub>
                      </m:sSub>
                    </m:oMath>
                  </m:oMathPara>
                </a14:m>
                <a:endParaRPr lang="en-US" b="1" dirty="0"/>
              </a:p>
            </p:txBody>
          </p:sp>
        </mc:Choice>
        <mc:Fallback xmlns="">
          <p:sp>
            <p:nvSpPr>
              <p:cNvPr id="9" name="Rectangle: Rounded Corners 8">
                <a:extLst>
                  <a:ext uri="{FF2B5EF4-FFF2-40B4-BE49-F238E27FC236}">
                    <a16:creationId xmlns:a16="http://schemas.microsoft.com/office/drawing/2014/main" id="{49CE4897-D782-A8F1-013C-5C8EDB7CD3E1}"/>
                  </a:ext>
                </a:extLst>
              </p:cNvPr>
              <p:cNvSpPr>
                <a:spLocks noRot="1" noChangeAspect="1" noMove="1" noResize="1" noEditPoints="1" noAdjustHandles="1" noChangeArrowheads="1" noChangeShapeType="1" noTextEdit="1"/>
              </p:cNvSpPr>
              <p:nvPr/>
            </p:nvSpPr>
            <p:spPr>
              <a:xfrm>
                <a:off x="5607674" y="4580508"/>
                <a:ext cx="701201" cy="445904"/>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C9B0D6CD-C58D-0116-7C28-21B89C3EAA0C}"/>
                  </a:ext>
                </a:extLst>
              </p:cNvPr>
              <p:cNvSpPr/>
              <p:nvPr/>
            </p:nvSpPr>
            <p:spPr>
              <a:xfrm>
                <a:off x="7818610" y="4576150"/>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𝟐</m:t>
                          </m:r>
                        </m:sub>
                      </m:sSub>
                    </m:oMath>
                  </m:oMathPara>
                </a14:m>
                <a:endParaRPr lang="en-US" b="1" dirty="0"/>
              </a:p>
            </p:txBody>
          </p:sp>
        </mc:Choice>
        <mc:Fallback xmlns="">
          <p:sp>
            <p:nvSpPr>
              <p:cNvPr id="15" name="Rectangle: Rounded Corners 14">
                <a:extLst>
                  <a:ext uri="{FF2B5EF4-FFF2-40B4-BE49-F238E27FC236}">
                    <a16:creationId xmlns:a16="http://schemas.microsoft.com/office/drawing/2014/main" id="{C9B0D6CD-C58D-0116-7C28-21B89C3EAA0C}"/>
                  </a:ext>
                </a:extLst>
              </p:cNvPr>
              <p:cNvSpPr>
                <a:spLocks noRot="1" noChangeAspect="1" noMove="1" noResize="1" noEditPoints="1" noAdjustHandles="1" noChangeArrowheads="1" noChangeShapeType="1" noTextEdit="1"/>
              </p:cNvSpPr>
              <p:nvPr/>
            </p:nvSpPr>
            <p:spPr>
              <a:xfrm>
                <a:off x="7818610" y="4576150"/>
                <a:ext cx="701201" cy="445904"/>
              </a:xfrm>
              <a:prstGeom prst="round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8079A54A-1836-401B-D1E2-A5E66A32A968}"/>
                  </a:ext>
                </a:extLst>
              </p:cNvPr>
              <p:cNvSpPr/>
              <p:nvPr/>
            </p:nvSpPr>
            <p:spPr>
              <a:xfrm>
                <a:off x="8570668" y="4587927"/>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𝟑</m:t>
                          </m:r>
                        </m:sub>
                      </m:sSub>
                    </m:oMath>
                  </m:oMathPara>
                </a14:m>
                <a:endParaRPr lang="en-US" b="1" dirty="0"/>
              </a:p>
            </p:txBody>
          </p:sp>
        </mc:Choice>
        <mc:Fallback xmlns="">
          <p:sp>
            <p:nvSpPr>
              <p:cNvPr id="16" name="Rectangle: Rounded Corners 15">
                <a:extLst>
                  <a:ext uri="{FF2B5EF4-FFF2-40B4-BE49-F238E27FC236}">
                    <a16:creationId xmlns:a16="http://schemas.microsoft.com/office/drawing/2014/main" id="{8079A54A-1836-401B-D1E2-A5E66A32A968}"/>
                  </a:ext>
                </a:extLst>
              </p:cNvPr>
              <p:cNvSpPr>
                <a:spLocks noRot="1" noChangeAspect="1" noMove="1" noResize="1" noEditPoints="1" noAdjustHandles="1" noChangeArrowheads="1" noChangeShapeType="1" noTextEdit="1"/>
              </p:cNvSpPr>
              <p:nvPr/>
            </p:nvSpPr>
            <p:spPr>
              <a:xfrm>
                <a:off x="8570668" y="4587927"/>
                <a:ext cx="701201" cy="445904"/>
              </a:xfrm>
              <a:prstGeom prst="round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A19E0ADF-21BF-5F34-A7F6-19C082DF99B7}"/>
                  </a:ext>
                </a:extLst>
              </p:cNvPr>
              <p:cNvSpPr/>
              <p:nvPr/>
            </p:nvSpPr>
            <p:spPr>
              <a:xfrm>
                <a:off x="6331371" y="4580508"/>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𝟏</m:t>
                          </m:r>
                        </m:sub>
                      </m:sSub>
                    </m:oMath>
                  </m:oMathPara>
                </a14:m>
                <a:endParaRPr lang="en-US" b="1" dirty="0"/>
              </a:p>
            </p:txBody>
          </p:sp>
        </mc:Choice>
        <mc:Fallback xmlns="">
          <p:sp>
            <p:nvSpPr>
              <p:cNvPr id="17" name="Rectangle: Rounded Corners 16">
                <a:extLst>
                  <a:ext uri="{FF2B5EF4-FFF2-40B4-BE49-F238E27FC236}">
                    <a16:creationId xmlns:a16="http://schemas.microsoft.com/office/drawing/2014/main" id="{A19E0ADF-21BF-5F34-A7F6-19C082DF99B7}"/>
                  </a:ext>
                </a:extLst>
              </p:cNvPr>
              <p:cNvSpPr>
                <a:spLocks noRot="1" noChangeAspect="1" noMove="1" noResize="1" noEditPoints="1" noAdjustHandles="1" noChangeArrowheads="1" noChangeShapeType="1" noTextEdit="1"/>
              </p:cNvSpPr>
              <p:nvPr/>
            </p:nvSpPr>
            <p:spPr>
              <a:xfrm>
                <a:off x="6331371" y="4580508"/>
                <a:ext cx="701201" cy="445904"/>
              </a:xfrm>
              <a:prstGeom prst="round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Rounded Corners 17">
                <a:extLst>
                  <a:ext uri="{FF2B5EF4-FFF2-40B4-BE49-F238E27FC236}">
                    <a16:creationId xmlns:a16="http://schemas.microsoft.com/office/drawing/2014/main" id="{8CB8EA2A-6FE1-BAD4-B8AA-5BCC4E23C39C}"/>
                  </a:ext>
                </a:extLst>
              </p:cNvPr>
              <p:cNvSpPr/>
              <p:nvPr/>
            </p:nvSpPr>
            <p:spPr>
              <a:xfrm>
                <a:off x="7068224" y="4587927"/>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𝟐</m:t>
                          </m:r>
                        </m:sub>
                      </m:sSub>
                    </m:oMath>
                  </m:oMathPara>
                </a14:m>
                <a:endParaRPr lang="en-US" b="1" dirty="0"/>
              </a:p>
            </p:txBody>
          </p:sp>
        </mc:Choice>
        <mc:Fallback xmlns="">
          <p:sp>
            <p:nvSpPr>
              <p:cNvPr id="18" name="Rectangle: Rounded Corners 17">
                <a:extLst>
                  <a:ext uri="{FF2B5EF4-FFF2-40B4-BE49-F238E27FC236}">
                    <a16:creationId xmlns:a16="http://schemas.microsoft.com/office/drawing/2014/main" id="{8CB8EA2A-6FE1-BAD4-B8AA-5BCC4E23C39C}"/>
                  </a:ext>
                </a:extLst>
              </p:cNvPr>
              <p:cNvSpPr>
                <a:spLocks noRot="1" noChangeAspect="1" noMove="1" noResize="1" noEditPoints="1" noAdjustHandles="1" noChangeArrowheads="1" noChangeShapeType="1" noTextEdit="1"/>
              </p:cNvSpPr>
              <p:nvPr/>
            </p:nvSpPr>
            <p:spPr>
              <a:xfrm>
                <a:off x="7068224" y="4587927"/>
                <a:ext cx="701201" cy="445904"/>
              </a:xfrm>
              <a:prstGeom prst="round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E0397EA8-073A-E8C0-237D-D0C17274A046}"/>
                  </a:ext>
                </a:extLst>
              </p:cNvPr>
              <p:cNvSpPr/>
              <p:nvPr/>
            </p:nvSpPr>
            <p:spPr>
              <a:xfrm>
                <a:off x="9322139" y="4580508"/>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𝟑</m:t>
                          </m:r>
                        </m:sub>
                      </m:sSub>
                    </m:oMath>
                  </m:oMathPara>
                </a14:m>
                <a:endParaRPr lang="en-US" b="1" dirty="0"/>
              </a:p>
            </p:txBody>
          </p:sp>
        </mc:Choice>
        <mc:Fallback xmlns="">
          <p:sp>
            <p:nvSpPr>
              <p:cNvPr id="19" name="Rectangle: Rounded Corners 18">
                <a:extLst>
                  <a:ext uri="{FF2B5EF4-FFF2-40B4-BE49-F238E27FC236}">
                    <a16:creationId xmlns:a16="http://schemas.microsoft.com/office/drawing/2014/main" id="{E0397EA8-073A-E8C0-237D-D0C17274A046}"/>
                  </a:ext>
                </a:extLst>
              </p:cNvPr>
              <p:cNvSpPr>
                <a:spLocks noRot="1" noChangeAspect="1" noMove="1" noResize="1" noEditPoints="1" noAdjustHandles="1" noChangeArrowheads="1" noChangeShapeType="1" noTextEdit="1"/>
              </p:cNvSpPr>
              <p:nvPr/>
            </p:nvSpPr>
            <p:spPr>
              <a:xfrm>
                <a:off x="9322139" y="4580508"/>
                <a:ext cx="701201" cy="445904"/>
              </a:xfrm>
              <a:prstGeom prst="roundRect">
                <a:avLst/>
              </a:prstGeom>
              <a:blipFill>
                <a:blip r:embed="rId12"/>
                <a:stretch>
                  <a:fillRect/>
                </a:stretch>
              </a:blipFill>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FCE11C9A-BA58-ABB2-8653-39AEA04D2B09}"/>
              </a:ext>
            </a:extLst>
          </p:cNvPr>
          <p:cNvGrpSpPr/>
          <p:nvPr/>
        </p:nvGrpSpPr>
        <p:grpSpPr>
          <a:xfrm>
            <a:off x="3196241" y="3505136"/>
            <a:ext cx="2160240" cy="1063135"/>
            <a:chOff x="7392144" y="1832265"/>
            <a:chExt cx="2160240" cy="1063135"/>
          </a:xfrm>
        </p:grpSpPr>
        <p:sp>
          <p:nvSpPr>
            <p:cNvPr id="23" name="Rectangle: Rounded Corners 22">
              <a:extLst>
                <a:ext uri="{FF2B5EF4-FFF2-40B4-BE49-F238E27FC236}">
                  <a16:creationId xmlns:a16="http://schemas.microsoft.com/office/drawing/2014/main" id="{0FE21B4E-3E9E-D90F-0582-FDBF75146EB8}"/>
                </a:ext>
              </a:extLst>
            </p:cNvPr>
            <p:cNvSpPr/>
            <p:nvPr/>
          </p:nvSpPr>
          <p:spPr>
            <a:xfrm>
              <a:off x="7608168" y="2420888"/>
              <a:ext cx="288032" cy="288032"/>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21213025-930A-8BF6-7D23-9245EB8F9960}"/>
                </a:ext>
              </a:extLst>
            </p:cNvPr>
            <p:cNvSpPr/>
            <p:nvPr/>
          </p:nvSpPr>
          <p:spPr>
            <a:xfrm>
              <a:off x="7608168" y="1980456"/>
              <a:ext cx="288032" cy="288032"/>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EA6EC63-6C44-7324-EB5E-93E396BB12B6}"/>
                </a:ext>
              </a:extLst>
            </p:cNvPr>
            <p:cNvSpPr txBox="1"/>
            <p:nvPr/>
          </p:nvSpPr>
          <p:spPr>
            <a:xfrm>
              <a:off x="7913825" y="1924417"/>
              <a:ext cx="139519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Program A</a:t>
              </a:r>
            </a:p>
          </p:txBody>
        </p:sp>
        <p:sp>
          <p:nvSpPr>
            <p:cNvPr id="27" name="TextBox 26">
              <a:extLst>
                <a:ext uri="{FF2B5EF4-FFF2-40B4-BE49-F238E27FC236}">
                  <a16:creationId xmlns:a16="http://schemas.microsoft.com/office/drawing/2014/main" id="{FE704046-4AD5-38B6-71EE-6A30584D3156}"/>
                </a:ext>
              </a:extLst>
            </p:cNvPr>
            <p:cNvSpPr txBox="1"/>
            <p:nvPr/>
          </p:nvSpPr>
          <p:spPr>
            <a:xfrm>
              <a:off x="7913825" y="2363833"/>
              <a:ext cx="140936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Program B</a:t>
              </a:r>
            </a:p>
          </p:txBody>
        </p:sp>
        <p:sp>
          <p:nvSpPr>
            <p:cNvPr id="29" name="Rectangle 28">
              <a:extLst>
                <a:ext uri="{FF2B5EF4-FFF2-40B4-BE49-F238E27FC236}">
                  <a16:creationId xmlns:a16="http://schemas.microsoft.com/office/drawing/2014/main" id="{BBC797CF-53F1-93FF-5967-88A1CD126096}"/>
                </a:ext>
              </a:extLst>
            </p:cNvPr>
            <p:cNvSpPr/>
            <p:nvPr/>
          </p:nvSpPr>
          <p:spPr>
            <a:xfrm>
              <a:off x="7392144" y="1832265"/>
              <a:ext cx="2160240" cy="1063135"/>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ight Brace 35">
            <a:extLst>
              <a:ext uri="{FF2B5EF4-FFF2-40B4-BE49-F238E27FC236}">
                <a16:creationId xmlns:a16="http://schemas.microsoft.com/office/drawing/2014/main" id="{105BF740-8979-CCF3-CC5D-CF064EF5711D}"/>
              </a:ext>
            </a:extLst>
          </p:cNvPr>
          <p:cNvSpPr/>
          <p:nvPr/>
        </p:nvSpPr>
        <p:spPr>
          <a:xfrm rot="16200000">
            <a:off x="7946260" y="1748412"/>
            <a:ext cx="445903" cy="5123077"/>
          </a:xfrm>
          <a:prstGeom prst="rightBrace">
            <a:avLst>
              <a:gd name="adj1" fmla="val 8333"/>
              <a:gd name="adj2" fmla="val 51181"/>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37" name="TextBox 36">
            <a:extLst>
              <a:ext uri="{FF2B5EF4-FFF2-40B4-BE49-F238E27FC236}">
                <a16:creationId xmlns:a16="http://schemas.microsoft.com/office/drawing/2014/main" id="{BFE72C6A-8086-182D-CC26-6DAA8175EB2E}"/>
              </a:ext>
            </a:extLst>
          </p:cNvPr>
          <p:cNvSpPr txBox="1"/>
          <p:nvPr/>
        </p:nvSpPr>
        <p:spPr>
          <a:xfrm>
            <a:off x="7265529" y="3714355"/>
            <a:ext cx="251771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Baseline </a:t>
            </a:r>
            <a:r>
              <a:rPr lang="en-US" dirty="0" err="1">
                <a:latin typeface="Arial" panose="020B0604020202020204" pitchFamily="34" charset="0"/>
                <a:cs typeface="Arial" panose="020B0604020202020204" pitchFamily="34" charset="0"/>
              </a:rPr>
              <a:t>makespan</a:t>
            </a:r>
            <a:endParaRPr lang="en-US" dirty="0">
              <a:latin typeface="Arial" panose="020B0604020202020204" pitchFamily="34" charset="0"/>
              <a:cs typeface="Arial" panose="020B0604020202020204" pitchFamily="34" charset="0"/>
            </a:endParaRPr>
          </a:p>
        </p:txBody>
      </p:sp>
      <p:sp>
        <p:nvSpPr>
          <p:cNvPr id="38" name="Right Brace 37">
            <a:extLst>
              <a:ext uri="{FF2B5EF4-FFF2-40B4-BE49-F238E27FC236}">
                <a16:creationId xmlns:a16="http://schemas.microsoft.com/office/drawing/2014/main" id="{CF376D99-7DF8-37F1-D9D4-3465E0B9BF31}"/>
              </a:ext>
            </a:extLst>
          </p:cNvPr>
          <p:cNvSpPr/>
          <p:nvPr/>
        </p:nvSpPr>
        <p:spPr>
          <a:xfrm rot="5400000">
            <a:off x="6834633" y="4248600"/>
            <a:ext cx="445903" cy="2950499"/>
          </a:xfrm>
          <a:prstGeom prst="rightBrace">
            <a:avLst>
              <a:gd name="adj1" fmla="val 8333"/>
              <a:gd name="adj2" fmla="val 51181"/>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39" name="TextBox 38">
            <a:extLst>
              <a:ext uri="{FF2B5EF4-FFF2-40B4-BE49-F238E27FC236}">
                <a16:creationId xmlns:a16="http://schemas.microsoft.com/office/drawing/2014/main" id="{6FBA9D7B-8A62-68D3-FD99-3AE9E634207B}"/>
              </a:ext>
            </a:extLst>
          </p:cNvPr>
          <p:cNvSpPr txBox="1"/>
          <p:nvPr/>
        </p:nvSpPr>
        <p:spPr>
          <a:xfrm>
            <a:off x="5356481" y="5900287"/>
            <a:ext cx="2157828"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Baseline execution time of program A</a:t>
            </a:r>
          </a:p>
        </p:txBody>
      </p:sp>
      <p:sp>
        <p:nvSpPr>
          <p:cNvPr id="40" name="TextBox 39">
            <a:extLst>
              <a:ext uri="{FF2B5EF4-FFF2-40B4-BE49-F238E27FC236}">
                <a16:creationId xmlns:a16="http://schemas.microsoft.com/office/drawing/2014/main" id="{985DCDF2-35F9-3A02-AD27-EE0DD35E6647}"/>
              </a:ext>
            </a:extLst>
          </p:cNvPr>
          <p:cNvSpPr txBox="1"/>
          <p:nvPr/>
        </p:nvSpPr>
        <p:spPr>
          <a:xfrm>
            <a:off x="7423062" y="5761788"/>
            <a:ext cx="26642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Task Execution</a:t>
            </a:r>
          </a:p>
        </p:txBody>
      </p:sp>
      <p:sp>
        <p:nvSpPr>
          <p:cNvPr id="14" name="TextBox 13">
            <a:extLst>
              <a:ext uri="{FF2B5EF4-FFF2-40B4-BE49-F238E27FC236}">
                <a16:creationId xmlns:a16="http://schemas.microsoft.com/office/drawing/2014/main" id="{8891515F-3847-50DD-E56F-1B8D25E63D61}"/>
              </a:ext>
            </a:extLst>
          </p:cNvPr>
          <p:cNvSpPr txBox="1"/>
          <p:nvPr/>
        </p:nvSpPr>
        <p:spPr>
          <a:xfrm>
            <a:off x="55768" y="4716462"/>
            <a:ext cx="5551905"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Interleaving can reduce </a:t>
            </a:r>
            <a:r>
              <a:rPr lang="en-US" sz="2400" dirty="0" err="1">
                <a:latin typeface="Arial" panose="020B0604020202020204" pitchFamily="34" charset="0"/>
                <a:cs typeface="Arial" panose="020B0604020202020204" pitchFamily="34" charset="0"/>
              </a:rPr>
              <a:t>makespan</a:t>
            </a:r>
            <a:endParaRPr lang="en-US" sz="2400"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24DEFEEC-5F56-E7F3-A0E9-287F9233B859}"/>
              </a:ext>
            </a:extLst>
          </p:cNvPr>
          <p:cNvPicPr>
            <a:picLocks noChangeAspect="1"/>
          </p:cNvPicPr>
          <p:nvPr/>
        </p:nvPicPr>
        <p:blipFill>
          <a:blip r:embed="rId3"/>
          <a:stretch>
            <a:fillRect/>
          </a:stretch>
        </p:blipFill>
        <p:spPr>
          <a:xfrm>
            <a:off x="5645690" y="2389109"/>
            <a:ext cx="6048673" cy="467864"/>
          </a:xfrm>
          <a:prstGeom prst="rect">
            <a:avLst/>
          </a:prstGeom>
        </p:spPr>
      </p:pic>
      <mc:AlternateContent xmlns:mc="http://schemas.openxmlformats.org/markup-compatibility/2006" xmlns:a14="http://schemas.microsoft.com/office/drawing/2010/main">
        <mc:Choice Requires="a14">
          <p:sp>
            <p:nvSpPr>
              <p:cNvPr id="21" name="Rectangle: Rounded Corners 20">
                <a:extLst>
                  <a:ext uri="{FF2B5EF4-FFF2-40B4-BE49-F238E27FC236}">
                    <a16:creationId xmlns:a16="http://schemas.microsoft.com/office/drawing/2014/main" id="{75886C11-D3B0-647C-25C8-57F62D143346}"/>
                  </a:ext>
                </a:extLst>
              </p:cNvPr>
              <p:cNvSpPr/>
              <p:nvPr/>
            </p:nvSpPr>
            <p:spPr>
              <a:xfrm>
                <a:off x="5788240" y="1936995"/>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𝟏</m:t>
                          </m:r>
                        </m:sub>
                      </m:sSub>
                    </m:oMath>
                  </m:oMathPara>
                </a14:m>
                <a:endParaRPr lang="en-US" b="1" dirty="0"/>
              </a:p>
            </p:txBody>
          </p:sp>
        </mc:Choice>
        <mc:Fallback xmlns="">
          <p:sp>
            <p:nvSpPr>
              <p:cNvPr id="21" name="Rectangle: Rounded Corners 20">
                <a:extLst>
                  <a:ext uri="{FF2B5EF4-FFF2-40B4-BE49-F238E27FC236}">
                    <a16:creationId xmlns:a16="http://schemas.microsoft.com/office/drawing/2014/main" id="{75886C11-D3B0-647C-25C8-57F62D143346}"/>
                  </a:ext>
                </a:extLst>
              </p:cNvPr>
              <p:cNvSpPr>
                <a:spLocks noRot="1" noChangeAspect="1" noMove="1" noResize="1" noEditPoints="1" noAdjustHandles="1" noChangeArrowheads="1" noChangeShapeType="1" noTextEdit="1"/>
              </p:cNvSpPr>
              <p:nvPr/>
            </p:nvSpPr>
            <p:spPr>
              <a:xfrm>
                <a:off x="5788240" y="1936995"/>
                <a:ext cx="701201" cy="445904"/>
              </a:xfrm>
              <a:prstGeom prst="round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Rounded Corners 21">
                <a:extLst>
                  <a:ext uri="{FF2B5EF4-FFF2-40B4-BE49-F238E27FC236}">
                    <a16:creationId xmlns:a16="http://schemas.microsoft.com/office/drawing/2014/main" id="{4CB545B5-D9B7-0DB2-E4F1-EDB11C4AF9A9}"/>
                  </a:ext>
                </a:extLst>
              </p:cNvPr>
              <p:cNvSpPr/>
              <p:nvPr/>
            </p:nvSpPr>
            <p:spPr>
              <a:xfrm>
                <a:off x="7222795" y="1967234"/>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𝟐</m:t>
                          </m:r>
                        </m:sub>
                      </m:sSub>
                    </m:oMath>
                  </m:oMathPara>
                </a14:m>
                <a:endParaRPr lang="en-US" b="1" dirty="0"/>
              </a:p>
            </p:txBody>
          </p:sp>
        </mc:Choice>
        <mc:Fallback xmlns="">
          <p:sp>
            <p:nvSpPr>
              <p:cNvPr id="22" name="Rectangle: Rounded Corners 21">
                <a:extLst>
                  <a:ext uri="{FF2B5EF4-FFF2-40B4-BE49-F238E27FC236}">
                    <a16:creationId xmlns:a16="http://schemas.microsoft.com/office/drawing/2014/main" id="{4CB545B5-D9B7-0DB2-E4F1-EDB11C4AF9A9}"/>
                  </a:ext>
                </a:extLst>
              </p:cNvPr>
              <p:cNvSpPr>
                <a:spLocks noRot="1" noChangeAspect="1" noMove="1" noResize="1" noEditPoints="1" noAdjustHandles="1" noChangeArrowheads="1" noChangeShapeType="1" noTextEdit="1"/>
              </p:cNvSpPr>
              <p:nvPr/>
            </p:nvSpPr>
            <p:spPr>
              <a:xfrm>
                <a:off x="7222795" y="1967234"/>
                <a:ext cx="701201" cy="445904"/>
              </a:xfrm>
              <a:prstGeom prst="round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Rounded Corners 30">
                <a:extLst>
                  <a:ext uri="{FF2B5EF4-FFF2-40B4-BE49-F238E27FC236}">
                    <a16:creationId xmlns:a16="http://schemas.microsoft.com/office/drawing/2014/main" id="{2CDA739E-C79E-EF37-3C91-BCC0B4EFE83C}"/>
                  </a:ext>
                </a:extLst>
              </p:cNvPr>
              <p:cNvSpPr/>
              <p:nvPr/>
            </p:nvSpPr>
            <p:spPr>
              <a:xfrm>
                <a:off x="7952996" y="1967234"/>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𝟑</m:t>
                          </m:r>
                        </m:sub>
                      </m:sSub>
                    </m:oMath>
                  </m:oMathPara>
                </a14:m>
                <a:endParaRPr lang="en-US" b="1" dirty="0"/>
              </a:p>
            </p:txBody>
          </p:sp>
        </mc:Choice>
        <mc:Fallback xmlns="">
          <p:sp>
            <p:nvSpPr>
              <p:cNvPr id="31" name="Rectangle: Rounded Corners 30">
                <a:extLst>
                  <a:ext uri="{FF2B5EF4-FFF2-40B4-BE49-F238E27FC236}">
                    <a16:creationId xmlns:a16="http://schemas.microsoft.com/office/drawing/2014/main" id="{2CDA739E-C79E-EF37-3C91-BCC0B4EFE83C}"/>
                  </a:ext>
                </a:extLst>
              </p:cNvPr>
              <p:cNvSpPr>
                <a:spLocks noRot="1" noChangeAspect="1" noMove="1" noResize="1" noEditPoints="1" noAdjustHandles="1" noChangeArrowheads="1" noChangeShapeType="1" noTextEdit="1"/>
              </p:cNvSpPr>
              <p:nvPr/>
            </p:nvSpPr>
            <p:spPr>
              <a:xfrm>
                <a:off x="7952996" y="1967234"/>
                <a:ext cx="701201" cy="445904"/>
              </a:xfrm>
              <a:prstGeom prst="round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Rounded Corners 31">
                <a:extLst>
                  <a:ext uri="{FF2B5EF4-FFF2-40B4-BE49-F238E27FC236}">
                    <a16:creationId xmlns:a16="http://schemas.microsoft.com/office/drawing/2014/main" id="{1DEC6019-028F-CF19-8A2B-487EEF0EB357}"/>
                  </a:ext>
                </a:extLst>
              </p:cNvPr>
              <p:cNvSpPr/>
              <p:nvPr/>
            </p:nvSpPr>
            <p:spPr>
              <a:xfrm>
                <a:off x="6061269" y="1454204"/>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a:latin typeface="Cambria Math" panose="02040503050406030204" pitchFamily="18" charset="0"/>
                            </a:rPr>
                            <m:t>𝟏</m:t>
                          </m:r>
                        </m:sub>
                      </m:sSub>
                    </m:oMath>
                  </m:oMathPara>
                </a14:m>
                <a:endParaRPr lang="en-US" b="1" dirty="0"/>
              </a:p>
            </p:txBody>
          </p:sp>
        </mc:Choice>
        <mc:Fallback xmlns="">
          <p:sp>
            <p:nvSpPr>
              <p:cNvPr id="32" name="Rectangle: Rounded Corners 31">
                <a:extLst>
                  <a:ext uri="{FF2B5EF4-FFF2-40B4-BE49-F238E27FC236}">
                    <a16:creationId xmlns:a16="http://schemas.microsoft.com/office/drawing/2014/main" id="{1DEC6019-028F-CF19-8A2B-487EEF0EB357}"/>
                  </a:ext>
                </a:extLst>
              </p:cNvPr>
              <p:cNvSpPr>
                <a:spLocks noRot="1" noChangeAspect="1" noMove="1" noResize="1" noEditPoints="1" noAdjustHandles="1" noChangeArrowheads="1" noChangeShapeType="1" noTextEdit="1"/>
              </p:cNvSpPr>
              <p:nvPr/>
            </p:nvSpPr>
            <p:spPr>
              <a:xfrm>
                <a:off x="6061269" y="1454204"/>
                <a:ext cx="701201" cy="445904"/>
              </a:xfrm>
              <a:prstGeom prst="round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Rounded Corners 32">
                <a:extLst>
                  <a:ext uri="{FF2B5EF4-FFF2-40B4-BE49-F238E27FC236}">
                    <a16:creationId xmlns:a16="http://schemas.microsoft.com/office/drawing/2014/main" id="{08B88290-F309-98F1-8294-FC42619D3ADA}"/>
                  </a:ext>
                </a:extLst>
              </p:cNvPr>
              <p:cNvSpPr/>
              <p:nvPr/>
            </p:nvSpPr>
            <p:spPr>
              <a:xfrm>
                <a:off x="6800332" y="1467928"/>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𝟐</m:t>
                          </m:r>
                        </m:sub>
                      </m:sSub>
                    </m:oMath>
                  </m:oMathPara>
                </a14:m>
                <a:endParaRPr lang="en-US" b="1" dirty="0"/>
              </a:p>
            </p:txBody>
          </p:sp>
        </mc:Choice>
        <mc:Fallback xmlns="">
          <p:sp>
            <p:nvSpPr>
              <p:cNvPr id="33" name="Rectangle: Rounded Corners 32">
                <a:extLst>
                  <a:ext uri="{FF2B5EF4-FFF2-40B4-BE49-F238E27FC236}">
                    <a16:creationId xmlns:a16="http://schemas.microsoft.com/office/drawing/2014/main" id="{08B88290-F309-98F1-8294-FC42619D3ADA}"/>
                  </a:ext>
                </a:extLst>
              </p:cNvPr>
              <p:cNvSpPr>
                <a:spLocks noRot="1" noChangeAspect="1" noMove="1" noResize="1" noEditPoints="1" noAdjustHandles="1" noChangeArrowheads="1" noChangeShapeType="1" noTextEdit="1"/>
              </p:cNvSpPr>
              <p:nvPr/>
            </p:nvSpPr>
            <p:spPr>
              <a:xfrm>
                <a:off x="6800332" y="1467928"/>
                <a:ext cx="701201" cy="445904"/>
              </a:xfrm>
              <a:prstGeom prst="round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Rounded Corners 33">
                <a:extLst>
                  <a:ext uri="{FF2B5EF4-FFF2-40B4-BE49-F238E27FC236}">
                    <a16:creationId xmlns:a16="http://schemas.microsoft.com/office/drawing/2014/main" id="{1CA36B61-A909-1257-5E08-8B6D6719DA84}"/>
                  </a:ext>
                </a:extLst>
              </p:cNvPr>
              <p:cNvSpPr/>
              <p:nvPr/>
            </p:nvSpPr>
            <p:spPr>
              <a:xfrm>
                <a:off x="8297603" y="1478233"/>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𝟑</m:t>
                          </m:r>
                        </m:sub>
                      </m:sSub>
                    </m:oMath>
                  </m:oMathPara>
                </a14:m>
                <a:endParaRPr lang="en-US" b="1" dirty="0"/>
              </a:p>
            </p:txBody>
          </p:sp>
        </mc:Choice>
        <mc:Fallback xmlns="">
          <p:sp>
            <p:nvSpPr>
              <p:cNvPr id="34" name="Rectangle: Rounded Corners 33">
                <a:extLst>
                  <a:ext uri="{FF2B5EF4-FFF2-40B4-BE49-F238E27FC236}">
                    <a16:creationId xmlns:a16="http://schemas.microsoft.com/office/drawing/2014/main" id="{1CA36B61-A909-1257-5E08-8B6D6719DA84}"/>
                  </a:ext>
                </a:extLst>
              </p:cNvPr>
              <p:cNvSpPr>
                <a:spLocks noRot="1" noChangeAspect="1" noMove="1" noResize="1" noEditPoints="1" noAdjustHandles="1" noChangeArrowheads="1" noChangeShapeType="1" noTextEdit="1"/>
              </p:cNvSpPr>
              <p:nvPr/>
            </p:nvSpPr>
            <p:spPr>
              <a:xfrm>
                <a:off x="8297603" y="1478233"/>
                <a:ext cx="701201" cy="445904"/>
              </a:xfrm>
              <a:prstGeom prst="roundRect">
                <a:avLst/>
              </a:prstGeom>
              <a:blipFill>
                <a:blip r:embed="rId18"/>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E3BCF2DF-E603-2FD3-F1A8-CB11241C77E9}"/>
              </a:ext>
            </a:extLst>
          </p:cNvPr>
          <p:cNvSpPr txBox="1"/>
          <p:nvPr/>
        </p:nvSpPr>
        <p:spPr>
          <a:xfrm>
            <a:off x="7337878" y="2815350"/>
            <a:ext cx="26642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Task Availability</a:t>
            </a:r>
          </a:p>
        </p:txBody>
      </p:sp>
    </p:spTree>
    <p:extLst>
      <p:ext uri="{BB962C8B-B14F-4D97-AF65-F5344CB8AC3E}">
        <p14:creationId xmlns:p14="http://schemas.microsoft.com/office/powerpoint/2010/main" val="137385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7">
                                            <p:txEl>
                                              <p:pRg st="0" end="0"/>
                                            </p:txEl>
                                          </p:spTgt>
                                        </p:tgtEl>
                                        <p:attrNameLst>
                                          <p:attrName>style.visibility</p:attrName>
                                        </p:attrNameLst>
                                      </p:cBhvr>
                                      <p:to>
                                        <p:strVal val="visible"/>
                                      </p:to>
                                    </p:set>
                                    <p:animEffect transition="in" filter="fade">
                                      <p:cBhvr>
                                        <p:cTn id="10" dur="500"/>
                                        <p:tgtEl>
                                          <p:spTgt spid="3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39">
                                            <p:txEl>
                                              <p:pRg st="0" end="0"/>
                                            </p:txEl>
                                          </p:spTgt>
                                        </p:tgtEl>
                                        <p:attrNameLst>
                                          <p:attrName>style.visibility</p:attrName>
                                        </p:attrNameLst>
                                      </p:cBhvr>
                                      <p:to>
                                        <p:strVal val="visible"/>
                                      </p:to>
                                    </p:set>
                                    <p:animEffect transition="in" filter="fade">
                                      <p:cBhvr>
                                        <p:cTn id="21"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CEF37-34B2-9179-5CA0-A6B9667B2C66}"/>
            </a:ext>
          </a:extLst>
        </p:cNvPr>
        <p:cNvGrpSpPr/>
        <p:nvPr/>
      </p:nvGrpSpPr>
      <p:grpSpPr>
        <a:xfrm>
          <a:off x="0" y="0"/>
          <a:ext cx="0" cy="0"/>
          <a:chOff x="0" y="0"/>
          <a:chExt cx="0" cy="0"/>
        </a:xfrm>
      </p:grpSpPr>
      <p:pic>
        <p:nvPicPr>
          <p:cNvPr id="6" name="Google Shape;114;p20">
            <a:extLst>
              <a:ext uri="{FF2B5EF4-FFF2-40B4-BE49-F238E27FC236}">
                <a16:creationId xmlns:a16="http://schemas.microsoft.com/office/drawing/2014/main" id="{E2A8DB40-8CF9-FE35-3E7E-4D2E21707BEC}"/>
              </a:ext>
            </a:extLst>
          </p:cNvPr>
          <p:cNvPicPr preferRelativeResize="0"/>
          <p:nvPr/>
        </p:nvPicPr>
        <p:blipFill rotWithShape="1">
          <a:blip r:embed="rId3">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A4B46621-BDE9-5C73-ED56-7C63CD86AB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6522" y="6223453"/>
            <a:ext cx="355421" cy="603547"/>
          </a:xfrm>
          <a:prstGeom prst="rect">
            <a:avLst/>
          </a:prstGeom>
        </p:spPr>
      </p:pic>
      <p:sp>
        <p:nvSpPr>
          <p:cNvPr id="26" name="Title 1">
            <a:extLst>
              <a:ext uri="{FF2B5EF4-FFF2-40B4-BE49-F238E27FC236}">
                <a16:creationId xmlns:a16="http://schemas.microsoft.com/office/drawing/2014/main" id="{DDDD1006-F303-1000-4AF5-25701614AEAB}"/>
              </a:ext>
            </a:extLst>
          </p:cNvPr>
          <p:cNvSpPr>
            <a:spLocks noGrp="1"/>
          </p:cNvSpPr>
          <p:nvPr>
            <p:ph type="title"/>
          </p:nvPr>
        </p:nvSpPr>
        <p:spPr>
          <a:xfrm>
            <a:off x="0" y="420688"/>
            <a:ext cx="8967788" cy="749300"/>
          </a:xfrm>
        </p:spPr>
        <p:txBody>
          <a:bodyPr>
            <a:normAutofit fontScale="90000"/>
          </a:bodyPr>
          <a:lstStyle/>
          <a:p>
            <a:r>
              <a:rPr lang="en-GB" dirty="0"/>
              <a:t>Processing node scheduling performance</a:t>
            </a:r>
          </a:p>
        </p:txBody>
      </p:sp>
      <p:sp>
        <p:nvSpPr>
          <p:cNvPr id="28" name="TextBox 27">
            <a:extLst>
              <a:ext uri="{FF2B5EF4-FFF2-40B4-BE49-F238E27FC236}">
                <a16:creationId xmlns:a16="http://schemas.microsoft.com/office/drawing/2014/main" id="{005C5A56-D195-CA09-7CAA-5395B1C3C0B0}"/>
              </a:ext>
            </a:extLst>
          </p:cNvPr>
          <p:cNvSpPr txBox="1"/>
          <p:nvPr/>
        </p:nvSpPr>
        <p:spPr>
          <a:xfrm>
            <a:off x="93785" y="1418492"/>
            <a:ext cx="5404338" cy="1815882"/>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Scheduling algorithms: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Baseline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FCFS (first come first serve)</a:t>
            </a:r>
          </a:p>
          <a:p>
            <a:pPr marL="457200" indent="-457200">
              <a:buFont typeface="Arial" panose="020B0604020202020204" pitchFamily="34" charset="0"/>
              <a:buChar char="•"/>
            </a:pPr>
            <a:r>
              <a:rPr lang="en-US" sz="2800" dirty="0">
                <a:highlight>
                  <a:srgbClr val="FFFF00"/>
                </a:highlight>
                <a:latin typeface="Arial" panose="020B0604020202020204" pitchFamily="34" charset="0"/>
                <a:cs typeface="Arial" panose="020B0604020202020204" pitchFamily="34" charset="0"/>
              </a:rPr>
              <a:t>EDF (earliest deadline first)</a:t>
            </a:r>
            <a:endParaRPr lang="en-NL" sz="2800" dirty="0">
              <a:highlight>
                <a:srgbClr val="FFFF00"/>
              </a:highlight>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C100C7F-BF90-8440-A8EE-7B1B80BFA82C}"/>
              </a:ext>
            </a:extLst>
          </p:cNvPr>
          <p:cNvSpPr txBox="1"/>
          <p:nvPr/>
        </p:nvSpPr>
        <p:spPr>
          <a:xfrm>
            <a:off x="189889" y="4029792"/>
            <a:ext cx="788723"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D=2</a:t>
            </a:r>
          </a:p>
        </p:txBody>
      </p:sp>
      <p:sp>
        <p:nvSpPr>
          <p:cNvPr id="34" name="TextBox 33">
            <a:extLst>
              <a:ext uri="{FF2B5EF4-FFF2-40B4-BE49-F238E27FC236}">
                <a16:creationId xmlns:a16="http://schemas.microsoft.com/office/drawing/2014/main" id="{D8BD858F-3663-6AEA-9451-08BA7F16E315}"/>
              </a:ext>
            </a:extLst>
          </p:cNvPr>
          <p:cNvSpPr txBox="1"/>
          <p:nvPr/>
        </p:nvSpPr>
        <p:spPr>
          <a:xfrm>
            <a:off x="186760" y="4516816"/>
            <a:ext cx="788723"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D=1</a:t>
            </a:r>
          </a:p>
        </p:txBody>
      </p:sp>
      <p:sp>
        <p:nvSpPr>
          <p:cNvPr id="35" name="TextBox 34">
            <a:extLst>
              <a:ext uri="{FF2B5EF4-FFF2-40B4-BE49-F238E27FC236}">
                <a16:creationId xmlns:a16="http://schemas.microsoft.com/office/drawing/2014/main" id="{9C29C49F-3C14-778B-CF72-EAF7E47E0BE1}"/>
              </a:ext>
            </a:extLst>
          </p:cNvPr>
          <p:cNvSpPr txBox="1"/>
          <p:nvPr/>
        </p:nvSpPr>
        <p:spPr>
          <a:xfrm>
            <a:off x="186759" y="4976691"/>
            <a:ext cx="788723"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D=5</a:t>
            </a:r>
          </a:p>
        </p:txBody>
      </p:sp>
      <p:sp>
        <p:nvSpPr>
          <p:cNvPr id="36" name="TextBox 35">
            <a:extLst>
              <a:ext uri="{FF2B5EF4-FFF2-40B4-BE49-F238E27FC236}">
                <a16:creationId xmlns:a16="http://schemas.microsoft.com/office/drawing/2014/main" id="{40C3F7A3-2731-DBF0-51DA-1D3211F90882}"/>
              </a:ext>
            </a:extLst>
          </p:cNvPr>
          <p:cNvSpPr txBox="1"/>
          <p:nvPr/>
        </p:nvSpPr>
        <p:spPr>
          <a:xfrm>
            <a:off x="186759" y="5486157"/>
            <a:ext cx="788723"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D=3</a:t>
            </a:r>
          </a:p>
        </p:txBody>
      </p:sp>
      <p:sp>
        <p:nvSpPr>
          <p:cNvPr id="37" name="TextBox 36">
            <a:extLst>
              <a:ext uri="{FF2B5EF4-FFF2-40B4-BE49-F238E27FC236}">
                <a16:creationId xmlns:a16="http://schemas.microsoft.com/office/drawing/2014/main" id="{5B8B1683-E429-9C0C-FDF2-8869C8E8FCA3}"/>
              </a:ext>
            </a:extLst>
          </p:cNvPr>
          <p:cNvSpPr txBox="1"/>
          <p:nvPr/>
        </p:nvSpPr>
        <p:spPr>
          <a:xfrm>
            <a:off x="207079" y="5995623"/>
            <a:ext cx="788723"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D=6</a:t>
            </a:r>
          </a:p>
        </p:txBody>
      </p:sp>
      <p:pic>
        <p:nvPicPr>
          <p:cNvPr id="42" name="Picture 41">
            <a:extLst>
              <a:ext uri="{FF2B5EF4-FFF2-40B4-BE49-F238E27FC236}">
                <a16:creationId xmlns:a16="http://schemas.microsoft.com/office/drawing/2014/main" id="{9C616898-33B4-AD0B-7C89-DC5AE0AF3C80}"/>
              </a:ext>
            </a:extLst>
          </p:cNvPr>
          <p:cNvPicPr>
            <a:picLocks noChangeAspect="1"/>
          </p:cNvPicPr>
          <p:nvPr/>
        </p:nvPicPr>
        <p:blipFill>
          <a:blip r:embed="rId6"/>
          <a:stretch>
            <a:fillRect/>
          </a:stretch>
        </p:blipFill>
        <p:spPr>
          <a:xfrm>
            <a:off x="5501584" y="5033034"/>
            <a:ext cx="6048673" cy="467864"/>
          </a:xfrm>
          <a:prstGeom prst="rect">
            <a:avLst/>
          </a:prstGeom>
        </p:spPr>
      </p:pic>
      <p:pic>
        <p:nvPicPr>
          <p:cNvPr id="8" name="Picture 7">
            <a:extLst>
              <a:ext uri="{FF2B5EF4-FFF2-40B4-BE49-F238E27FC236}">
                <a16:creationId xmlns:a16="http://schemas.microsoft.com/office/drawing/2014/main" id="{234BA572-BEDE-774D-6735-601F0F0E27B4}"/>
              </a:ext>
            </a:extLst>
          </p:cNvPr>
          <p:cNvPicPr>
            <a:picLocks noChangeAspect="1"/>
          </p:cNvPicPr>
          <p:nvPr/>
        </p:nvPicPr>
        <p:blipFill>
          <a:blip r:embed="rId6"/>
          <a:stretch>
            <a:fillRect/>
          </a:stretch>
        </p:blipFill>
        <p:spPr>
          <a:xfrm>
            <a:off x="5501584" y="5021460"/>
            <a:ext cx="6048673" cy="467864"/>
          </a:xfrm>
          <a:prstGeom prst="rect">
            <a:avLst/>
          </a:prstGeom>
        </p:spPr>
      </p:pic>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686A54C6-3EAA-742D-38EB-1E35A39119D1}"/>
                  </a:ext>
                </a:extLst>
              </p:cNvPr>
              <p:cNvSpPr/>
              <p:nvPr/>
            </p:nvSpPr>
            <p:spPr>
              <a:xfrm>
                <a:off x="5586719" y="4601418"/>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𝟏</m:t>
                          </m:r>
                        </m:sub>
                      </m:sSub>
                    </m:oMath>
                  </m:oMathPara>
                </a14:m>
                <a:endParaRPr lang="en-US" b="1" dirty="0"/>
              </a:p>
            </p:txBody>
          </p:sp>
        </mc:Choice>
        <mc:Fallback xmlns="">
          <p:sp>
            <p:nvSpPr>
              <p:cNvPr id="9" name="Rectangle: Rounded Corners 8">
                <a:extLst>
                  <a:ext uri="{FF2B5EF4-FFF2-40B4-BE49-F238E27FC236}">
                    <a16:creationId xmlns:a16="http://schemas.microsoft.com/office/drawing/2014/main" id="{686A54C6-3EAA-742D-38EB-1E35A39119D1}"/>
                  </a:ext>
                </a:extLst>
              </p:cNvPr>
              <p:cNvSpPr>
                <a:spLocks noRot="1" noChangeAspect="1" noMove="1" noResize="1" noEditPoints="1" noAdjustHandles="1" noChangeArrowheads="1" noChangeShapeType="1" noTextEdit="1"/>
              </p:cNvSpPr>
              <p:nvPr/>
            </p:nvSpPr>
            <p:spPr>
              <a:xfrm>
                <a:off x="5586719" y="4601418"/>
                <a:ext cx="701201" cy="445904"/>
              </a:xfrm>
              <a:prstGeom prst="round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B55D72C0-EA8E-A7ED-BAEC-88F0646CC5F8}"/>
                  </a:ext>
                </a:extLst>
              </p:cNvPr>
              <p:cNvSpPr/>
              <p:nvPr/>
            </p:nvSpPr>
            <p:spPr>
              <a:xfrm>
                <a:off x="7062332" y="4583500"/>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𝟐</m:t>
                          </m:r>
                        </m:sub>
                      </m:sSub>
                    </m:oMath>
                  </m:oMathPara>
                </a14:m>
                <a:endParaRPr lang="en-US" b="1" dirty="0"/>
              </a:p>
            </p:txBody>
          </p:sp>
        </mc:Choice>
        <mc:Fallback xmlns="">
          <p:sp>
            <p:nvSpPr>
              <p:cNvPr id="15" name="Rectangle: Rounded Corners 14">
                <a:extLst>
                  <a:ext uri="{FF2B5EF4-FFF2-40B4-BE49-F238E27FC236}">
                    <a16:creationId xmlns:a16="http://schemas.microsoft.com/office/drawing/2014/main" id="{B55D72C0-EA8E-A7ED-BAEC-88F0646CC5F8}"/>
                  </a:ext>
                </a:extLst>
              </p:cNvPr>
              <p:cNvSpPr>
                <a:spLocks noRot="1" noChangeAspect="1" noMove="1" noResize="1" noEditPoints="1" noAdjustHandles="1" noChangeArrowheads="1" noChangeShapeType="1" noTextEdit="1"/>
              </p:cNvSpPr>
              <p:nvPr/>
            </p:nvSpPr>
            <p:spPr>
              <a:xfrm>
                <a:off x="7062332" y="4583500"/>
                <a:ext cx="701201" cy="445904"/>
              </a:xfrm>
              <a:prstGeom prst="round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36CB83DF-9909-B8B5-8A8F-56DBDBE778B1}"/>
                  </a:ext>
                </a:extLst>
              </p:cNvPr>
              <p:cNvSpPr/>
              <p:nvPr/>
            </p:nvSpPr>
            <p:spPr>
              <a:xfrm>
                <a:off x="7796977" y="4583506"/>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𝟑</m:t>
                          </m:r>
                        </m:sub>
                      </m:sSub>
                    </m:oMath>
                  </m:oMathPara>
                </a14:m>
                <a:endParaRPr lang="en-US" b="1" dirty="0"/>
              </a:p>
            </p:txBody>
          </p:sp>
        </mc:Choice>
        <mc:Fallback xmlns="">
          <p:sp>
            <p:nvSpPr>
              <p:cNvPr id="16" name="Rectangle: Rounded Corners 15">
                <a:extLst>
                  <a:ext uri="{FF2B5EF4-FFF2-40B4-BE49-F238E27FC236}">
                    <a16:creationId xmlns:a16="http://schemas.microsoft.com/office/drawing/2014/main" id="{36CB83DF-9909-B8B5-8A8F-56DBDBE778B1}"/>
                  </a:ext>
                </a:extLst>
              </p:cNvPr>
              <p:cNvSpPr>
                <a:spLocks noRot="1" noChangeAspect="1" noMove="1" noResize="1" noEditPoints="1" noAdjustHandles="1" noChangeArrowheads="1" noChangeShapeType="1" noTextEdit="1"/>
              </p:cNvSpPr>
              <p:nvPr/>
            </p:nvSpPr>
            <p:spPr>
              <a:xfrm>
                <a:off x="7796977" y="4583506"/>
                <a:ext cx="701201" cy="445904"/>
              </a:xfrm>
              <a:prstGeom prst="round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F4282804-9C5E-E6B2-9FDE-CDF92C951DCB}"/>
                  </a:ext>
                </a:extLst>
              </p:cNvPr>
              <p:cNvSpPr/>
              <p:nvPr/>
            </p:nvSpPr>
            <p:spPr>
              <a:xfrm>
                <a:off x="6325593" y="4583196"/>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a:latin typeface="Cambria Math" panose="02040503050406030204" pitchFamily="18" charset="0"/>
                            </a:rPr>
                            <m:t>𝟏</m:t>
                          </m:r>
                        </m:sub>
                      </m:sSub>
                    </m:oMath>
                  </m:oMathPara>
                </a14:m>
                <a:endParaRPr lang="en-US" b="1" dirty="0"/>
              </a:p>
            </p:txBody>
          </p:sp>
        </mc:Choice>
        <mc:Fallback xmlns="">
          <p:sp>
            <p:nvSpPr>
              <p:cNvPr id="17" name="Rectangle: Rounded Corners 16">
                <a:extLst>
                  <a:ext uri="{FF2B5EF4-FFF2-40B4-BE49-F238E27FC236}">
                    <a16:creationId xmlns:a16="http://schemas.microsoft.com/office/drawing/2014/main" id="{F4282804-9C5E-E6B2-9FDE-CDF92C951DCB}"/>
                  </a:ext>
                </a:extLst>
              </p:cNvPr>
              <p:cNvSpPr>
                <a:spLocks noRot="1" noChangeAspect="1" noMove="1" noResize="1" noEditPoints="1" noAdjustHandles="1" noChangeArrowheads="1" noChangeShapeType="1" noTextEdit="1"/>
              </p:cNvSpPr>
              <p:nvPr/>
            </p:nvSpPr>
            <p:spPr>
              <a:xfrm>
                <a:off x="6325593" y="4583196"/>
                <a:ext cx="701201" cy="445904"/>
              </a:xfrm>
              <a:prstGeom prst="round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Rounded Corners 17">
                <a:extLst>
                  <a:ext uri="{FF2B5EF4-FFF2-40B4-BE49-F238E27FC236}">
                    <a16:creationId xmlns:a16="http://schemas.microsoft.com/office/drawing/2014/main" id="{122CB0F6-00CF-F7C3-6DCF-717F44853A6A}"/>
                  </a:ext>
                </a:extLst>
              </p:cNvPr>
              <p:cNvSpPr/>
              <p:nvPr/>
            </p:nvSpPr>
            <p:spPr>
              <a:xfrm>
                <a:off x="8553456" y="4576195"/>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𝟐</m:t>
                          </m:r>
                        </m:sub>
                      </m:sSub>
                    </m:oMath>
                  </m:oMathPara>
                </a14:m>
                <a:endParaRPr lang="en-US" b="1" dirty="0"/>
              </a:p>
            </p:txBody>
          </p:sp>
        </mc:Choice>
        <mc:Fallback xmlns="">
          <p:sp>
            <p:nvSpPr>
              <p:cNvPr id="18" name="Rectangle: Rounded Corners 17">
                <a:extLst>
                  <a:ext uri="{FF2B5EF4-FFF2-40B4-BE49-F238E27FC236}">
                    <a16:creationId xmlns:a16="http://schemas.microsoft.com/office/drawing/2014/main" id="{122CB0F6-00CF-F7C3-6DCF-717F44853A6A}"/>
                  </a:ext>
                </a:extLst>
              </p:cNvPr>
              <p:cNvSpPr>
                <a:spLocks noRot="1" noChangeAspect="1" noMove="1" noResize="1" noEditPoints="1" noAdjustHandles="1" noChangeArrowheads="1" noChangeShapeType="1" noTextEdit="1"/>
              </p:cNvSpPr>
              <p:nvPr/>
            </p:nvSpPr>
            <p:spPr>
              <a:xfrm>
                <a:off x="8553456" y="4576195"/>
                <a:ext cx="701201" cy="445904"/>
              </a:xfrm>
              <a:prstGeom prst="round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Rounded Corners 18">
                <a:extLst>
                  <a:ext uri="{FF2B5EF4-FFF2-40B4-BE49-F238E27FC236}">
                    <a16:creationId xmlns:a16="http://schemas.microsoft.com/office/drawing/2014/main" id="{36F7B9FC-C713-83F0-9D18-92C53736A712}"/>
                  </a:ext>
                </a:extLst>
              </p:cNvPr>
              <p:cNvSpPr/>
              <p:nvPr/>
            </p:nvSpPr>
            <p:spPr>
              <a:xfrm>
                <a:off x="9288101" y="4581194"/>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𝟑</m:t>
                          </m:r>
                        </m:sub>
                      </m:sSub>
                    </m:oMath>
                  </m:oMathPara>
                </a14:m>
                <a:endParaRPr lang="en-US" b="1" dirty="0"/>
              </a:p>
            </p:txBody>
          </p:sp>
        </mc:Choice>
        <mc:Fallback xmlns="">
          <p:sp>
            <p:nvSpPr>
              <p:cNvPr id="19" name="Rectangle: Rounded Corners 18">
                <a:extLst>
                  <a:ext uri="{FF2B5EF4-FFF2-40B4-BE49-F238E27FC236}">
                    <a16:creationId xmlns:a16="http://schemas.microsoft.com/office/drawing/2014/main" id="{36F7B9FC-C713-83F0-9D18-92C53736A712}"/>
                  </a:ext>
                </a:extLst>
              </p:cNvPr>
              <p:cNvSpPr>
                <a:spLocks noRot="1" noChangeAspect="1" noMove="1" noResize="1" noEditPoints="1" noAdjustHandles="1" noChangeArrowheads="1" noChangeShapeType="1" noTextEdit="1"/>
              </p:cNvSpPr>
              <p:nvPr/>
            </p:nvSpPr>
            <p:spPr>
              <a:xfrm>
                <a:off x="9288101" y="4581194"/>
                <a:ext cx="701201" cy="445904"/>
              </a:xfrm>
              <a:prstGeom prst="roundRect">
                <a:avLst/>
              </a:prstGeom>
              <a:blipFill>
                <a:blip r:embed="rId12"/>
                <a:stretch>
                  <a:fillRect/>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B9556448-C3A2-26A1-4ADD-245A80BED69A}"/>
              </a:ext>
            </a:extLst>
          </p:cNvPr>
          <p:cNvSpPr txBox="1"/>
          <p:nvPr/>
        </p:nvSpPr>
        <p:spPr>
          <a:xfrm>
            <a:off x="7423062" y="5761788"/>
            <a:ext cx="26642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Task Execution</a:t>
            </a:r>
          </a:p>
        </p:txBody>
      </p:sp>
      <p:grpSp>
        <p:nvGrpSpPr>
          <p:cNvPr id="45" name="Group 44">
            <a:extLst>
              <a:ext uri="{FF2B5EF4-FFF2-40B4-BE49-F238E27FC236}">
                <a16:creationId xmlns:a16="http://schemas.microsoft.com/office/drawing/2014/main" id="{6BDF2C27-A357-C040-582E-2D72A523E21A}"/>
              </a:ext>
            </a:extLst>
          </p:cNvPr>
          <p:cNvGrpSpPr/>
          <p:nvPr/>
        </p:nvGrpSpPr>
        <p:grpSpPr>
          <a:xfrm>
            <a:off x="3196241" y="3505136"/>
            <a:ext cx="2160240" cy="1063135"/>
            <a:chOff x="7392144" y="1832265"/>
            <a:chExt cx="2160240" cy="1063135"/>
          </a:xfrm>
        </p:grpSpPr>
        <p:sp>
          <p:nvSpPr>
            <p:cNvPr id="46" name="Rectangle: Rounded Corners 45">
              <a:extLst>
                <a:ext uri="{FF2B5EF4-FFF2-40B4-BE49-F238E27FC236}">
                  <a16:creationId xmlns:a16="http://schemas.microsoft.com/office/drawing/2014/main" id="{80A52516-2859-D648-B427-8C7AC136EA34}"/>
                </a:ext>
              </a:extLst>
            </p:cNvPr>
            <p:cNvSpPr/>
            <p:nvPr/>
          </p:nvSpPr>
          <p:spPr>
            <a:xfrm>
              <a:off x="7608168" y="2420888"/>
              <a:ext cx="288032" cy="288032"/>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5445315-F190-F146-4E26-BD51E913980B}"/>
                </a:ext>
              </a:extLst>
            </p:cNvPr>
            <p:cNvSpPr/>
            <p:nvPr/>
          </p:nvSpPr>
          <p:spPr>
            <a:xfrm>
              <a:off x="7608168" y="1980456"/>
              <a:ext cx="288032" cy="288032"/>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49CC77B7-8451-787A-8649-F54436055EAE}"/>
                </a:ext>
              </a:extLst>
            </p:cNvPr>
            <p:cNvSpPr txBox="1"/>
            <p:nvPr/>
          </p:nvSpPr>
          <p:spPr>
            <a:xfrm>
              <a:off x="7913825" y="1924417"/>
              <a:ext cx="139519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Program A</a:t>
              </a:r>
            </a:p>
          </p:txBody>
        </p:sp>
        <p:sp>
          <p:nvSpPr>
            <p:cNvPr id="49" name="TextBox 48">
              <a:extLst>
                <a:ext uri="{FF2B5EF4-FFF2-40B4-BE49-F238E27FC236}">
                  <a16:creationId xmlns:a16="http://schemas.microsoft.com/office/drawing/2014/main" id="{49D92775-28A9-ED4C-D4E0-1627EC6DE90B}"/>
                </a:ext>
              </a:extLst>
            </p:cNvPr>
            <p:cNvSpPr txBox="1"/>
            <p:nvPr/>
          </p:nvSpPr>
          <p:spPr>
            <a:xfrm>
              <a:off x="7913825" y="2363833"/>
              <a:ext cx="140936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Program B</a:t>
              </a:r>
            </a:p>
          </p:txBody>
        </p:sp>
        <p:sp>
          <p:nvSpPr>
            <p:cNvPr id="50" name="Rectangle 49">
              <a:extLst>
                <a:ext uri="{FF2B5EF4-FFF2-40B4-BE49-F238E27FC236}">
                  <a16:creationId xmlns:a16="http://schemas.microsoft.com/office/drawing/2014/main" id="{A78B49D0-4755-B3D5-3640-F7EA825ACB9C}"/>
                </a:ext>
              </a:extLst>
            </p:cNvPr>
            <p:cNvSpPr/>
            <p:nvPr/>
          </p:nvSpPr>
          <p:spPr>
            <a:xfrm>
              <a:off x="7392144" y="1832265"/>
              <a:ext cx="2160240" cy="1063135"/>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0BC7239C-4D53-0EF5-25BE-793683774DCD}"/>
              </a:ext>
            </a:extLst>
          </p:cNvPr>
          <p:cNvSpPr txBox="1"/>
          <p:nvPr/>
        </p:nvSpPr>
        <p:spPr>
          <a:xfrm>
            <a:off x="5664562" y="2334296"/>
            <a:ext cx="119195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D=0ms</a:t>
            </a:r>
          </a:p>
        </p:txBody>
      </p:sp>
      <p:sp>
        <p:nvSpPr>
          <p:cNvPr id="14" name="TextBox 13">
            <a:extLst>
              <a:ext uri="{FF2B5EF4-FFF2-40B4-BE49-F238E27FC236}">
                <a16:creationId xmlns:a16="http://schemas.microsoft.com/office/drawing/2014/main" id="{476156C4-13A6-290B-C74E-7E8698CAD1B9}"/>
              </a:ext>
            </a:extLst>
          </p:cNvPr>
          <p:cNvSpPr txBox="1"/>
          <p:nvPr/>
        </p:nvSpPr>
        <p:spPr>
          <a:xfrm>
            <a:off x="7104342" y="2366947"/>
            <a:ext cx="119195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D=3ms</a:t>
            </a:r>
          </a:p>
        </p:txBody>
      </p:sp>
      <p:sp>
        <p:nvSpPr>
          <p:cNvPr id="23" name="TextBox 22">
            <a:extLst>
              <a:ext uri="{FF2B5EF4-FFF2-40B4-BE49-F238E27FC236}">
                <a16:creationId xmlns:a16="http://schemas.microsoft.com/office/drawing/2014/main" id="{C44BF3C8-89D4-4C8E-6A3F-88B888A5AFD2}"/>
              </a:ext>
            </a:extLst>
          </p:cNvPr>
          <p:cNvSpPr txBox="1"/>
          <p:nvPr/>
        </p:nvSpPr>
        <p:spPr>
          <a:xfrm>
            <a:off x="8034039" y="2366087"/>
            <a:ext cx="119195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D=5ms</a:t>
            </a:r>
          </a:p>
        </p:txBody>
      </p:sp>
      <p:sp>
        <p:nvSpPr>
          <p:cNvPr id="24" name="TextBox 23">
            <a:extLst>
              <a:ext uri="{FF2B5EF4-FFF2-40B4-BE49-F238E27FC236}">
                <a16:creationId xmlns:a16="http://schemas.microsoft.com/office/drawing/2014/main" id="{A2F0DBF4-3F7D-7F1D-0AD2-79EF863E2065}"/>
              </a:ext>
            </a:extLst>
          </p:cNvPr>
          <p:cNvSpPr txBox="1"/>
          <p:nvPr/>
        </p:nvSpPr>
        <p:spPr>
          <a:xfrm>
            <a:off x="5872117" y="1143532"/>
            <a:ext cx="119195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D=2ms</a:t>
            </a:r>
          </a:p>
        </p:txBody>
      </p:sp>
      <p:sp>
        <p:nvSpPr>
          <p:cNvPr id="25" name="TextBox 24">
            <a:extLst>
              <a:ext uri="{FF2B5EF4-FFF2-40B4-BE49-F238E27FC236}">
                <a16:creationId xmlns:a16="http://schemas.microsoft.com/office/drawing/2014/main" id="{644AAAB2-F5EB-C4CB-6746-814AA18CCD48}"/>
              </a:ext>
            </a:extLst>
          </p:cNvPr>
          <p:cNvSpPr txBox="1"/>
          <p:nvPr/>
        </p:nvSpPr>
        <p:spPr>
          <a:xfrm>
            <a:off x="6842087" y="1155952"/>
            <a:ext cx="119195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D=7ms</a:t>
            </a:r>
          </a:p>
        </p:txBody>
      </p:sp>
      <p:sp>
        <p:nvSpPr>
          <p:cNvPr id="27" name="TextBox 26">
            <a:extLst>
              <a:ext uri="{FF2B5EF4-FFF2-40B4-BE49-F238E27FC236}">
                <a16:creationId xmlns:a16="http://schemas.microsoft.com/office/drawing/2014/main" id="{0A2CACEE-BD75-5AC9-F9BD-52258361C37A}"/>
              </a:ext>
            </a:extLst>
          </p:cNvPr>
          <p:cNvSpPr txBox="1"/>
          <p:nvPr/>
        </p:nvSpPr>
        <p:spPr>
          <a:xfrm>
            <a:off x="8207766" y="1162576"/>
            <a:ext cx="119195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D=20ms</a:t>
            </a:r>
          </a:p>
        </p:txBody>
      </p:sp>
      <p:sp>
        <p:nvSpPr>
          <p:cNvPr id="29" name="TextBox 28">
            <a:extLst>
              <a:ext uri="{FF2B5EF4-FFF2-40B4-BE49-F238E27FC236}">
                <a16:creationId xmlns:a16="http://schemas.microsoft.com/office/drawing/2014/main" id="{56C4EB67-B0E8-12EC-77A0-8B708D7951EE}"/>
              </a:ext>
            </a:extLst>
          </p:cNvPr>
          <p:cNvSpPr txBox="1"/>
          <p:nvPr/>
        </p:nvSpPr>
        <p:spPr>
          <a:xfrm>
            <a:off x="20421" y="4653793"/>
            <a:ext cx="5160726"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Quantum memories have short lifetimes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Choose deadlines based off memory lifetimes</a:t>
            </a:r>
          </a:p>
        </p:txBody>
      </p:sp>
      <p:pic>
        <p:nvPicPr>
          <p:cNvPr id="30" name="Picture 29">
            <a:extLst>
              <a:ext uri="{FF2B5EF4-FFF2-40B4-BE49-F238E27FC236}">
                <a16:creationId xmlns:a16="http://schemas.microsoft.com/office/drawing/2014/main" id="{72CBF99B-AA50-A14B-A1EC-7E8B8406AB88}"/>
              </a:ext>
            </a:extLst>
          </p:cNvPr>
          <p:cNvPicPr>
            <a:picLocks noChangeAspect="1"/>
          </p:cNvPicPr>
          <p:nvPr/>
        </p:nvPicPr>
        <p:blipFill>
          <a:blip r:embed="rId6"/>
          <a:stretch>
            <a:fillRect/>
          </a:stretch>
        </p:blipFill>
        <p:spPr>
          <a:xfrm>
            <a:off x="5629860" y="2674028"/>
            <a:ext cx="6048673" cy="467864"/>
          </a:xfrm>
          <a:prstGeom prst="rect">
            <a:avLst/>
          </a:prstGeom>
        </p:spPr>
      </p:pic>
      <mc:AlternateContent xmlns:mc="http://schemas.openxmlformats.org/markup-compatibility/2006" xmlns:a14="http://schemas.microsoft.com/office/drawing/2010/main">
        <mc:Choice Requires="a14">
          <p:sp>
            <p:nvSpPr>
              <p:cNvPr id="44" name="Rectangle: Rounded Corners 43">
                <a:extLst>
                  <a:ext uri="{FF2B5EF4-FFF2-40B4-BE49-F238E27FC236}">
                    <a16:creationId xmlns:a16="http://schemas.microsoft.com/office/drawing/2014/main" id="{40659E02-2BA0-300D-80E8-D57515FBC24F}"/>
                  </a:ext>
                </a:extLst>
              </p:cNvPr>
              <p:cNvSpPr/>
              <p:nvPr/>
            </p:nvSpPr>
            <p:spPr>
              <a:xfrm>
                <a:off x="5788240" y="1936995"/>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𝟏</m:t>
                          </m:r>
                        </m:sub>
                      </m:sSub>
                    </m:oMath>
                  </m:oMathPara>
                </a14:m>
                <a:endParaRPr lang="en-US" b="1" dirty="0"/>
              </a:p>
            </p:txBody>
          </p:sp>
        </mc:Choice>
        <mc:Fallback xmlns="">
          <p:sp>
            <p:nvSpPr>
              <p:cNvPr id="44" name="Rectangle: Rounded Corners 43">
                <a:extLst>
                  <a:ext uri="{FF2B5EF4-FFF2-40B4-BE49-F238E27FC236}">
                    <a16:creationId xmlns:a16="http://schemas.microsoft.com/office/drawing/2014/main" id="{40659E02-2BA0-300D-80E8-D57515FBC24F}"/>
                  </a:ext>
                </a:extLst>
              </p:cNvPr>
              <p:cNvSpPr>
                <a:spLocks noRot="1" noChangeAspect="1" noMove="1" noResize="1" noEditPoints="1" noAdjustHandles="1" noChangeArrowheads="1" noChangeShapeType="1" noTextEdit="1"/>
              </p:cNvSpPr>
              <p:nvPr/>
            </p:nvSpPr>
            <p:spPr>
              <a:xfrm>
                <a:off x="5788240" y="1936995"/>
                <a:ext cx="701201" cy="445904"/>
              </a:xfrm>
              <a:prstGeom prst="round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Rounded Corners 50">
                <a:extLst>
                  <a:ext uri="{FF2B5EF4-FFF2-40B4-BE49-F238E27FC236}">
                    <a16:creationId xmlns:a16="http://schemas.microsoft.com/office/drawing/2014/main" id="{3CE0472D-10FC-A144-9946-F02CEDC2219B}"/>
                  </a:ext>
                </a:extLst>
              </p:cNvPr>
              <p:cNvSpPr/>
              <p:nvPr/>
            </p:nvSpPr>
            <p:spPr>
              <a:xfrm>
                <a:off x="7222795" y="1967234"/>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𝟐</m:t>
                          </m:r>
                        </m:sub>
                      </m:sSub>
                    </m:oMath>
                  </m:oMathPara>
                </a14:m>
                <a:endParaRPr lang="en-US" b="1" dirty="0"/>
              </a:p>
            </p:txBody>
          </p:sp>
        </mc:Choice>
        <mc:Fallback xmlns="">
          <p:sp>
            <p:nvSpPr>
              <p:cNvPr id="51" name="Rectangle: Rounded Corners 50">
                <a:extLst>
                  <a:ext uri="{FF2B5EF4-FFF2-40B4-BE49-F238E27FC236}">
                    <a16:creationId xmlns:a16="http://schemas.microsoft.com/office/drawing/2014/main" id="{3CE0472D-10FC-A144-9946-F02CEDC2219B}"/>
                  </a:ext>
                </a:extLst>
              </p:cNvPr>
              <p:cNvSpPr>
                <a:spLocks noRot="1" noChangeAspect="1" noMove="1" noResize="1" noEditPoints="1" noAdjustHandles="1" noChangeArrowheads="1" noChangeShapeType="1" noTextEdit="1"/>
              </p:cNvSpPr>
              <p:nvPr/>
            </p:nvSpPr>
            <p:spPr>
              <a:xfrm>
                <a:off x="7222795" y="1967234"/>
                <a:ext cx="701201" cy="445904"/>
              </a:xfrm>
              <a:prstGeom prst="round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Rounded Corners 51">
                <a:extLst>
                  <a:ext uri="{FF2B5EF4-FFF2-40B4-BE49-F238E27FC236}">
                    <a16:creationId xmlns:a16="http://schemas.microsoft.com/office/drawing/2014/main" id="{B09106C1-2850-9A24-8D68-1ACE407D11E8}"/>
                  </a:ext>
                </a:extLst>
              </p:cNvPr>
              <p:cNvSpPr/>
              <p:nvPr/>
            </p:nvSpPr>
            <p:spPr>
              <a:xfrm>
                <a:off x="7952996" y="1967234"/>
                <a:ext cx="701201" cy="44590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𝟑</m:t>
                          </m:r>
                        </m:sub>
                      </m:sSub>
                    </m:oMath>
                  </m:oMathPara>
                </a14:m>
                <a:endParaRPr lang="en-US" b="1" dirty="0"/>
              </a:p>
            </p:txBody>
          </p:sp>
        </mc:Choice>
        <mc:Fallback xmlns="">
          <p:sp>
            <p:nvSpPr>
              <p:cNvPr id="52" name="Rectangle: Rounded Corners 51">
                <a:extLst>
                  <a:ext uri="{FF2B5EF4-FFF2-40B4-BE49-F238E27FC236}">
                    <a16:creationId xmlns:a16="http://schemas.microsoft.com/office/drawing/2014/main" id="{B09106C1-2850-9A24-8D68-1ACE407D11E8}"/>
                  </a:ext>
                </a:extLst>
              </p:cNvPr>
              <p:cNvSpPr>
                <a:spLocks noRot="1" noChangeAspect="1" noMove="1" noResize="1" noEditPoints="1" noAdjustHandles="1" noChangeArrowheads="1" noChangeShapeType="1" noTextEdit="1"/>
              </p:cNvSpPr>
              <p:nvPr/>
            </p:nvSpPr>
            <p:spPr>
              <a:xfrm>
                <a:off x="7952996" y="1967234"/>
                <a:ext cx="701201" cy="445904"/>
              </a:xfrm>
              <a:prstGeom prst="round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Rounded Corners 52">
                <a:extLst>
                  <a:ext uri="{FF2B5EF4-FFF2-40B4-BE49-F238E27FC236}">
                    <a16:creationId xmlns:a16="http://schemas.microsoft.com/office/drawing/2014/main" id="{75B603EE-5DFF-9C31-B257-3FE921777F6F}"/>
                  </a:ext>
                </a:extLst>
              </p:cNvPr>
              <p:cNvSpPr/>
              <p:nvPr/>
            </p:nvSpPr>
            <p:spPr>
              <a:xfrm>
                <a:off x="6061269" y="1454204"/>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a:latin typeface="Cambria Math" panose="02040503050406030204" pitchFamily="18" charset="0"/>
                            </a:rPr>
                            <m:t>𝟏</m:t>
                          </m:r>
                        </m:sub>
                      </m:sSub>
                    </m:oMath>
                  </m:oMathPara>
                </a14:m>
                <a:endParaRPr lang="en-US" b="1" dirty="0"/>
              </a:p>
            </p:txBody>
          </p:sp>
        </mc:Choice>
        <mc:Fallback xmlns="">
          <p:sp>
            <p:nvSpPr>
              <p:cNvPr id="53" name="Rectangle: Rounded Corners 52">
                <a:extLst>
                  <a:ext uri="{FF2B5EF4-FFF2-40B4-BE49-F238E27FC236}">
                    <a16:creationId xmlns:a16="http://schemas.microsoft.com/office/drawing/2014/main" id="{75B603EE-5DFF-9C31-B257-3FE921777F6F}"/>
                  </a:ext>
                </a:extLst>
              </p:cNvPr>
              <p:cNvSpPr>
                <a:spLocks noRot="1" noChangeAspect="1" noMove="1" noResize="1" noEditPoints="1" noAdjustHandles="1" noChangeArrowheads="1" noChangeShapeType="1" noTextEdit="1"/>
              </p:cNvSpPr>
              <p:nvPr/>
            </p:nvSpPr>
            <p:spPr>
              <a:xfrm>
                <a:off x="6061269" y="1454204"/>
                <a:ext cx="701201" cy="445904"/>
              </a:xfrm>
              <a:prstGeom prst="round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Rounded Corners 53">
                <a:extLst>
                  <a:ext uri="{FF2B5EF4-FFF2-40B4-BE49-F238E27FC236}">
                    <a16:creationId xmlns:a16="http://schemas.microsoft.com/office/drawing/2014/main" id="{C6E500FB-423D-D73E-5F28-B58BCD430B55}"/>
                  </a:ext>
                </a:extLst>
              </p:cNvPr>
              <p:cNvSpPr/>
              <p:nvPr/>
            </p:nvSpPr>
            <p:spPr>
              <a:xfrm>
                <a:off x="6800332" y="1467928"/>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𝟐</m:t>
                          </m:r>
                        </m:sub>
                      </m:sSub>
                    </m:oMath>
                  </m:oMathPara>
                </a14:m>
                <a:endParaRPr lang="en-US" b="1" dirty="0"/>
              </a:p>
            </p:txBody>
          </p:sp>
        </mc:Choice>
        <mc:Fallback xmlns="">
          <p:sp>
            <p:nvSpPr>
              <p:cNvPr id="54" name="Rectangle: Rounded Corners 53">
                <a:extLst>
                  <a:ext uri="{FF2B5EF4-FFF2-40B4-BE49-F238E27FC236}">
                    <a16:creationId xmlns:a16="http://schemas.microsoft.com/office/drawing/2014/main" id="{C6E500FB-423D-D73E-5F28-B58BCD430B55}"/>
                  </a:ext>
                </a:extLst>
              </p:cNvPr>
              <p:cNvSpPr>
                <a:spLocks noRot="1" noChangeAspect="1" noMove="1" noResize="1" noEditPoints="1" noAdjustHandles="1" noChangeArrowheads="1" noChangeShapeType="1" noTextEdit="1"/>
              </p:cNvSpPr>
              <p:nvPr/>
            </p:nvSpPr>
            <p:spPr>
              <a:xfrm>
                <a:off x="6800332" y="1467928"/>
                <a:ext cx="701201" cy="445904"/>
              </a:xfrm>
              <a:prstGeom prst="round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Rounded Corners 54">
                <a:extLst>
                  <a:ext uri="{FF2B5EF4-FFF2-40B4-BE49-F238E27FC236}">
                    <a16:creationId xmlns:a16="http://schemas.microsoft.com/office/drawing/2014/main" id="{0856D776-2889-F3DC-9D22-3B7768379B2F}"/>
                  </a:ext>
                </a:extLst>
              </p:cNvPr>
              <p:cNvSpPr/>
              <p:nvPr/>
            </p:nvSpPr>
            <p:spPr>
              <a:xfrm>
                <a:off x="8297603" y="1478233"/>
                <a:ext cx="701201" cy="445904"/>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𝟑</m:t>
                          </m:r>
                        </m:sub>
                      </m:sSub>
                    </m:oMath>
                  </m:oMathPara>
                </a14:m>
                <a:endParaRPr lang="en-US" b="1" dirty="0"/>
              </a:p>
            </p:txBody>
          </p:sp>
        </mc:Choice>
        <mc:Fallback xmlns="">
          <p:sp>
            <p:nvSpPr>
              <p:cNvPr id="55" name="Rectangle: Rounded Corners 54">
                <a:extLst>
                  <a:ext uri="{FF2B5EF4-FFF2-40B4-BE49-F238E27FC236}">
                    <a16:creationId xmlns:a16="http://schemas.microsoft.com/office/drawing/2014/main" id="{0856D776-2889-F3DC-9D22-3B7768379B2F}"/>
                  </a:ext>
                </a:extLst>
              </p:cNvPr>
              <p:cNvSpPr>
                <a:spLocks noRot="1" noChangeAspect="1" noMove="1" noResize="1" noEditPoints="1" noAdjustHandles="1" noChangeArrowheads="1" noChangeShapeType="1" noTextEdit="1"/>
              </p:cNvSpPr>
              <p:nvPr/>
            </p:nvSpPr>
            <p:spPr>
              <a:xfrm>
                <a:off x="8297603" y="1478233"/>
                <a:ext cx="701201" cy="445904"/>
              </a:xfrm>
              <a:prstGeom prst="roundRect">
                <a:avLst/>
              </a:prstGeom>
              <a:blipFill>
                <a:blip r:embed="rId18"/>
                <a:stretch>
                  <a:fillRect/>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D2B858E2-BC52-FAB7-F335-8886FA66C2B7}"/>
              </a:ext>
            </a:extLst>
          </p:cNvPr>
          <p:cNvSpPr txBox="1"/>
          <p:nvPr/>
        </p:nvSpPr>
        <p:spPr>
          <a:xfrm>
            <a:off x="7322048" y="3100269"/>
            <a:ext cx="26642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Task Availability</a:t>
            </a:r>
          </a:p>
        </p:txBody>
      </p:sp>
    </p:spTree>
    <p:extLst>
      <p:ext uri="{BB962C8B-B14F-4D97-AF65-F5344CB8AC3E}">
        <p14:creationId xmlns:p14="http://schemas.microsoft.com/office/powerpoint/2010/main" val="268552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E3413-A845-745B-A0AE-3525413F5975}"/>
            </a:ext>
          </a:extLst>
        </p:cNvPr>
        <p:cNvGrpSpPr/>
        <p:nvPr/>
      </p:nvGrpSpPr>
      <p:grpSpPr>
        <a:xfrm>
          <a:off x="0" y="0"/>
          <a:ext cx="0" cy="0"/>
          <a:chOff x="0" y="0"/>
          <a:chExt cx="0" cy="0"/>
        </a:xfrm>
      </p:grpSpPr>
      <p:pic>
        <p:nvPicPr>
          <p:cNvPr id="6" name="Google Shape;114;p20">
            <a:extLst>
              <a:ext uri="{FF2B5EF4-FFF2-40B4-BE49-F238E27FC236}">
                <a16:creationId xmlns:a16="http://schemas.microsoft.com/office/drawing/2014/main" id="{6FDAAB84-9EDD-F787-E9B9-AF9EDB24DB90}"/>
              </a:ext>
            </a:extLst>
          </p:cNvPr>
          <p:cNvPicPr preferRelativeResize="0"/>
          <p:nvPr/>
        </p:nvPicPr>
        <p:blipFill rotWithShape="1">
          <a:blip r:embed="rId4">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0C76B558-1670-C055-2E96-62E7796ACA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06522" y="6223453"/>
            <a:ext cx="355421" cy="603547"/>
          </a:xfrm>
          <a:prstGeom prst="rect">
            <a:avLst/>
          </a:prstGeom>
        </p:spPr>
      </p:pic>
      <p:sp>
        <p:nvSpPr>
          <p:cNvPr id="26" name="Title 1">
            <a:extLst>
              <a:ext uri="{FF2B5EF4-FFF2-40B4-BE49-F238E27FC236}">
                <a16:creationId xmlns:a16="http://schemas.microsoft.com/office/drawing/2014/main" id="{CD78BBAC-6EEA-7CF8-9614-B8F01546F4DF}"/>
              </a:ext>
            </a:extLst>
          </p:cNvPr>
          <p:cNvSpPr>
            <a:spLocks noGrp="1"/>
          </p:cNvSpPr>
          <p:nvPr>
            <p:ph type="title"/>
          </p:nvPr>
        </p:nvSpPr>
        <p:spPr>
          <a:xfrm>
            <a:off x="0" y="420688"/>
            <a:ext cx="8967788" cy="749300"/>
          </a:xfrm>
        </p:spPr>
        <p:txBody>
          <a:bodyPr>
            <a:normAutofit fontScale="90000"/>
          </a:bodyPr>
          <a:lstStyle/>
          <a:p>
            <a:r>
              <a:rPr lang="en-GB" dirty="0"/>
              <a:t>Processing node scheduling performance</a:t>
            </a:r>
          </a:p>
        </p:txBody>
      </p:sp>
      <p:sp>
        <p:nvSpPr>
          <p:cNvPr id="2" name="TextBox 1">
            <a:extLst>
              <a:ext uri="{FF2B5EF4-FFF2-40B4-BE49-F238E27FC236}">
                <a16:creationId xmlns:a16="http://schemas.microsoft.com/office/drawing/2014/main" id="{779669AC-96E3-2307-1379-298821E5A9E9}"/>
              </a:ext>
            </a:extLst>
          </p:cNvPr>
          <p:cNvSpPr txBox="1"/>
          <p:nvPr/>
        </p:nvSpPr>
        <p:spPr>
          <a:xfrm>
            <a:off x="97970" y="1251857"/>
            <a:ext cx="11091105"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Evaluated using </a:t>
            </a:r>
            <a:r>
              <a:rPr lang="en-US" sz="2800" dirty="0" err="1">
                <a:latin typeface="Arial" panose="020B0604020202020204" pitchFamily="34" charset="0"/>
                <a:cs typeface="Arial" panose="020B0604020202020204" pitchFamily="34" charset="0"/>
              </a:rPr>
              <a:t>Qoala</a:t>
            </a:r>
            <a:r>
              <a:rPr lang="en-US" sz="2800" dirty="0">
                <a:latin typeface="Arial" panose="020B0604020202020204" pitchFamily="34" charset="0"/>
                <a:cs typeface="Arial" panose="020B0604020202020204" pitchFamily="34" charset="0"/>
              </a:rPr>
              <a:t>-sim (</a:t>
            </a:r>
            <a:r>
              <a:rPr lang="en-US" sz="2400" dirty="0">
                <a:latin typeface="Arial" panose="020B0604020202020204" pitchFamily="34" charset="0"/>
                <a:cs typeface="Arial" panose="020B0604020202020204" pitchFamily="34" charset="0"/>
                <a:hlinkClick r:id="rId7"/>
              </a:rPr>
              <a:t>github.com/QuTech-Delft/qoala-sim</a:t>
            </a:r>
            <a:r>
              <a:rPr lang="en-US" sz="2800"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Allows simulation of both software and hardware of real quantum network nodes executing quantum programs</a:t>
            </a:r>
          </a:p>
        </p:txBody>
      </p:sp>
      <p:pic>
        <p:nvPicPr>
          <p:cNvPr id="3" name="Graphic 2">
            <a:extLst>
              <a:ext uri="{FF2B5EF4-FFF2-40B4-BE49-F238E27FC236}">
                <a16:creationId xmlns:a16="http://schemas.microsoft.com/office/drawing/2014/main" id="{E8CD2824-17D9-9DBC-B773-86C749A44C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10793" y="3309755"/>
            <a:ext cx="1116372" cy="1116372"/>
          </a:xfrm>
          <a:prstGeom prst="rect">
            <a:avLst/>
          </a:prstGeom>
        </p:spPr>
      </p:pic>
      <p:pic>
        <p:nvPicPr>
          <p:cNvPr id="4" name="Graphic 3">
            <a:extLst>
              <a:ext uri="{FF2B5EF4-FFF2-40B4-BE49-F238E27FC236}">
                <a16:creationId xmlns:a16="http://schemas.microsoft.com/office/drawing/2014/main" id="{D6EDF903-C67B-7B9C-39FA-F70CC1BED9B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50870" y="3309755"/>
            <a:ext cx="1116372" cy="1116372"/>
          </a:xfrm>
          <a:prstGeom prst="rect">
            <a:avLst/>
          </a:prstGeom>
        </p:spPr>
      </p:pic>
      <p:sp>
        <p:nvSpPr>
          <p:cNvPr id="8" name="TextBox 7">
            <a:extLst>
              <a:ext uri="{FF2B5EF4-FFF2-40B4-BE49-F238E27FC236}">
                <a16:creationId xmlns:a16="http://schemas.microsoft.com/office/drawing/2014/main" id="{12D870B6-7F4A-9150-7DA3-D6E48DDBEC19}"/>
              </a:ext>
            </a:extLst>
          </p:cNvPr>
          <p:cNvSpPr txBox="1"/>
          <p:nvPr/>
        </p:nvSpPr>
        <p:spPr>
          <a:xfrm>
            <a:off x="6629130" y="4426127"/>
            <a:ext cx="1098035"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Alice</a:t>
            </a:r>
            <a:endParaRPr lang="en-NL" sz="28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3CC0129-E77B-2159-EF42-96E7CF36DE0B}"/>
              </a:ext>
            </a:extLst>
          </p:cNvPr>
          <p:cNvSpPr txBox="1"/>
          <p:nvPr/>
        </p:nvSpPr>
        <p:spPr>
          <a:xfrm>
            <a:off x="10575047" y="4426127"/>
            <a:ext cx="1081471"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Bob</a:t>
            </a:r>
            <a:endParaRPr lang="en-NL" sz="28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E568E51-5748-0127-F8B8-668919E8DD2B}"/>
              </a:ext>
            </a:extLst>
          </p:cNvPr>
          <p:cNvSpPr txBox="1"/>
          <p:nvPr/>
        </p:nvSpPr>
        <p:spPr>
          <a:xfrm>
            <a:off x="191911" y="2718721"/>
            <a:ext cx="5389297" cy="4154984"/>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Bob executes 2 programs</a:t>
            </a:r>
          </a:p>
          <a:p>
            <a:pPr marL="457200" indent="-457200">
              <a:buFont typeface="+mj-lt"/>
              <a:buAutoNum type="arabicPeriod"/>
            </a:pPr>
            <a:r>
              <a:rPr lang="en-US" sz="2400" dirty="0">
                <a:latin typeface="Arial" panose="020B0604020202020204" pitchFamily="34" charset="0"/>
                <a:cs typeface="Arial" panose="020B0604020202020204" pitchFamily="34" charset="0"/>
              </a:rPr>
              <a:t>Classical processing task</a:t>
            </a:r>
          </a:p>
          <a:p>
            <a:pPr marL="914400"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New task arrives every 1ms</a:t>
            </a:r>
          </a:p>
          <a:p>
            <a:pPr marL="914400" lvl="1"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mj-lt"/>
              <a:buAutoNum type="arabicPeriod"/>
            </a:pPr>
            <a:r>
              <a:rPr lang="en-US" sz="2400" dirty="0">
                <a:latin typeface="Arial" panose="020B0604020202020204" pitchFamily="34" charset="0"/>
                <a:cs typeface="Arial" panose="020B0604020202020204" pitchFamily="34" charset="0"/>
              </a:rPr>
              <a:t>Quantum program</a:t>
            </a:r>
          </a:p>
          <a:p>
            <a:pPr marL="914400" lvl="1" indent="-457200">
              <a:buFont typeface="+mj-lt"/>
              <a:buAutoNum type="arabicPeriod"/>
            </a:pPr>
            <a:r>
              <a:rPr lang="en-US" sz="2400" dirty="0">
                <a:latin typeface="Arial" panose="020B0604020202020204" pitchFamily="34" charset="0"/>
                <a:cs typeface="Arial" panose="020B0604020202020204" pitchFamily="34" charset="0"/>
              </a:rPr>
              <a:t>Initialize quantum state</a:t>
            </a:r>
          </a:p>
          <a:p>
            <a:pPr marL="914400" lvl="1" indent="-457200">
              <a:buFont typeface="+mj-lt"/>
              <a:buAutoNum type="arabicPeriod"/>
            </a:pPr>
            <a:r>
              <a:rPr lang="en-US" sz="2400" dirty="0">
                <a:latin typeface="Arial" panose="020B0604020202020204" pitchFamily="34" charset="0"/>
                <a:cs typeface="Arial" panose="020B0604020202020204" pitchFamily="34" charset="0"/>
              </a:rPr>
              <a:t>Send message to Alice</a:t>
            </a:r>
          </a:p>
          <a:p>
            <a:pPr marL="914400" lvl="1" indent="-457200">
              <a:buFont typeface="+mj-lt"/>
              <a:buAutoNum type="arabicPeriod"/>
            </a:pPr>
            <a:r>
              <a:rPr lang="en-US" sz="2400" dirty="0">
                <a:latin typeface="Arial" panose="020B0604020202020204" pitchFamily="34" charset="0"/>
                <a:cs typeface="Arial" panose="020B0604020202020204" pitchFamily="34" charset="0"/>
              </a:rPr>
              <a:t>Receive message from Alice</a:t>
            </a:r>
          </a:p>
          <a:p>
            <a:pPr marL="914400" lvl="1" indent="-457200">
              <a:buFont typeface="+mj-lt"/>
              <a:buAutoNum type="arabicPeriod"/>
            </a:pPr>
            <a:r>
              <a:rPr lang="en-US" sz="2400" dirty="0">
                <a:latin typeface="Arial" panose="020B0604020202020204" pitchFamily="34" charset="0"/>
                <a:cs typeface="Arial" panose="020B0604020202020204" pitchFamily="34" charset="0"/>
              </a:rPr>
              <a:t>Measure quantum state</a:t>
            </a:r>
          </a:p>
          <a:p>
            <a:pPr marL="457200" indent="-457200">
              <a:buFont typeface="+mj-lt"/>
              <a:buAutoNum type="arabicPeriod"/>
            </a:pPr>
            <a:endParaRPr lang="en-US" sz="2400" dirty="0">
              <a:latin typeface="Arial" panose="020B0604020202020204" pitchFamily="34" charset="0"/>
              <a:cs typeface="Arial" panose="020B0604020202020204" pitchFamily="34" charset="0"/>
            </a:endParaRPr>
          </a:p>
          <a:p>
            <a:pPr marL="457200" indent="-457200">
              <a:buFont typeface="+mj-lt"/>
              <a:buAutoNum type="arabicPeriod"/>
            </a:pPr>
            <a:endParaRPr lang="en-US" sz="2400"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41CFD085-C172-FDDA-41EB-46AD4F144066}"/>
              </a:ext>
            </a:extLst>
          </p:cNvPr>
          <p:cNvSpPr/>
          <p:nvPr/>
        </p:nvSpPr>
        <p:spPr>
          <a:xfrm>
            <a:off x="10829036" y="2786535"/>
            <a:ext cx="360040" cy="3600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nvelope outline">
            <a:extLst>
              <a:ext uri="{FF2B5EF4-FFF2-40B4-BE49-F238E27FC236}">
                <a16:creationId xmlns:a16="http://schemas.microsoft.com/office/drawing/2014/main" id="{EEC3E76E-1BC8-168B-2915-011BED8D674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93670" y="3429000"/>
            <a:ext cx="914400" cy="914400"/>
          </a:xfrm>
          <a:prstGeom prst="rect">
            <a:avLst/>
          </a:prstGeom>
        </p:spPr>
      </p:pic>
    </p:spTree>
    <p:extLst>
      <p:ext uri="{BB962C8B-B14F-4D97-AF65-F5344CB8AC3E}">
        <p14:creationId xmlns:p14="http://schemas.microsoft.com/office/powerpoint/2010/main" val="231563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500"/>
                                        <p:tgtEl>
                                          <p:spTgt spid="10">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fade">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animEffect transition="in" filter="fade">
                                      <p:cBhvr>
                                        <p:cTn id="47" dur="500"/>
                                        <p:tgtEl>
                                          <p:spTgt spid="10">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42" presetClass="path" presetSubtype="0" accel="50000" decel="50000" fill="hold" nodeType="withEffect">
                                  <p:stCondLst>
                                    <p:cond delay="0"/>
                                  </p:stCondLst>
                                  <p:childTnLst>
                                    <p:animMotion origin="layout" path="M -1.45833E-6 3.33333E-6 L -0.22331 3.33333E-6 " pathEditMode="relative" rAng="0" ptsTypes="AA">
                                      <p:cBhvr>
                                        <p:cTn id="54" dur="2000" fill="hold"/>
                                        <p:tgtEl>
                                          <p:spTgt spid="13"/>
                                        </p:tgtEl>
                                        <p:attrNameLst>
                                          <p:attrName>ppt_x</p:attrName>
                                          <p:attrName>ppt_y</p:attrName>
                                        </p:attrNameLst>
                                      </p:cBhvr>
                                      <p:rCtr x="-11172" y="0"/>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
                                            <p:txEl>
                                              <p:pRg st="7" end="7"/>
                                            </p:txEl>
                                          </p:spTgt>
                                        </p:tgtEl>
                                        <p:attrNameLst>
                                          <p:attrName>style.visibility</p:attrName>
                                        </p:attrNameLst>
                                      </p:cBhvr>
                                      <p:to>
                                        <p:strVal val="visible"/>
                                      </p:to>
                                    </p:set>
                                    <p:animEffect transition="in" filter="fade">
                                      <p:cBhvr>
                                        <p:cTn id="59" dur="500"/>
                                        <p:tgtEl>
                                          <p:spTgt spid="10">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nodeType="clickEffect">
                                  <p:stCondLst>
                                    <p:cond delay="0"/>
                                  </p:stCondLst>
                                  <p:childTnLst>
                                    <p:animMotion origin="layout" path="M -0.22331 3.33333E-6 L -1.45833E-6 -4.07407E-6 " pathEditMode="relative" rAng="0" ptsTypes="AA">
                                      <p:cBhvr>
                                        <p:cTn id="63" dur="2000" fill="hold"/>
                                        <p:tgtEl>
                                          <p:spTgt spid="13"/>
                                        </p:tgtEl>
                                        <p:attrNameLst>
                                          <p:attrName>ppt_x</p:attrName>
                                          <p:attrName>ppt_y</p:attrName>
                                        </p:attrNameLst>
                                      </p:cBhvr>
                                      <p:rCtr x="11159" y="46"/>
                                    </p:animMotion>
                                  </p:childTnLst>
                                </p:cTn>
                              </p:par>
                            </p:childTnLst>
                          </p:cTn>
                        </p:par>
                        <p:par>
                          <p:cTn id="64" fill="hold">
                            <p:stCondLst>
                              <p:cond delay="2000"/>
                            </p:stCondLst>
                            <p:childTnLst>
                              <p:par>
                                <p:cTn id="65" presetID="10" presetClass="exit" presetSubtype="0" fill="hold" nodeType="afterEffect">
                                  <p:stCondLst>
                                    <p:cond delay="0"/>
                                  </p:stCondLst>
                                  <p:childTnLst>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0">
                                            <p:txEl>
                                              <p:pRg st="8" end="8"/>
                                            </p:txEl>
                                          </p:spTgt>
                                        </p:tgtEl>
                                        <p:attrNameLst>
                                          <p:attrName>style.visibility</p:attrName>
                                        </p:attrNameLst>
                                      </p:cBhvr>
                                      <p:to>
                                        <p:strVal val="visible"/>
                                      </p:to>
                                    </p:set>
                                    <p:animEffect transition="in" filter="fade">
                                      <p:cBhvr>
                                        <p:cTn id="72" dur="500"/>
                                        <p:tgtEl>
                                          <p:spTgt spid="10">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7" presetClass="emph" presetSubtype="0" repeatCount="2000" fill="remove" grpId="2" nodeType="clickEffect">
                                  <p:stCondLst>
                                    <p:cond delay="0"/>
                                  </p:stCondLst>
                                  <p:childTnLst>
                                    <p:animClr clrSpc="rgb" dir="cw">
                                      <p:cBhvr override="childStyle">
                                        <p:cTn id="76" dur="250" autoRev="1" fill="remove"/>
                                        <p:tgtEl>
                                          <p:spTgt spid="11"/>
                                        </p:tgtEl>
                                        <p:attrNameLst>
                                          <p:attrName>style.color</p:attrName>
                                        </p:attrNameLst>
                                      </p:cBhvr>
                                      <p:to>
                                        <a:schemeClr val="bg1"/>
                                      </p:to>
                                    </p:animClr>
                                    <p:animClr clrSpc="rgb" dir="cw">
                                      <p:cBhvr>
                                        <p:cTn id="77" dur="250" autoRev="1" fill="remove"/>
                                        <p:tgtEl>
                                          <p:spTgt spid="11"/>
                                        </p:tgtEl>
                                        <p:attrNameLst>
                                          <p:attrName>fillcolor</p:attrName>
                                        </p:attrNameLst>
                                      </p:cBhvr>
                                      <p:to>
                                        <a:schemeClr val="bg1"/>
                                      </p:to>
                                    </p:animClr>
                                    <p:set>
                                      <p:cBhvr>
                                        <p:cTn id="78" dur="250" autoRev="1" fill="remove"/>
                                        <p:tgtEl>
                                          <p:spTgt spid="11"/>
                                        </p:tgtEl>
                                        <p:attrNameLst>
                                          <p:attrName>fill.type</p:attrName>
                                        </p:attrNameLst>
                                      </p:cBhvr>
                                      <p:to>
                                        <p:strVal val="solid"/>
                                      </p:to>
                                    </p:set>
                                    <p:set>
                                      <p:cBhvr>
                                        <p:cTn id="79" dur="250" autoRev="1" fill="remove"/>
                                        <p:tgtEl>
                                          <p:spTgt spid="11"/>
                                        </p:tgtEl>
                                        <p:attrNameLst>
                                          <p:attrName>fill.on</p:attrName>
                                        </p:attrNameLst>
                                      </p:cBhvr>
                                      <p:to>
                                        <p:strVal val="true"/>
                                      </p:to>
                                    </p:set>
                                  </p:childTnLst>
                                </p:cTn>
                              </p:par>
                            </p:childTnLst>
                          </p:cTn>
                        </p:par>
                        <p:par>
                          <p:cTn id="80" fill="hold">
                            <p:stCondLst>
                              <p:cond delay="1000"/>
                            </p:stCondLst>
                            <p:childTnLst>
                              <p:par>
                                <p:cTn id="81" presetID="24" presetClass="emph" presetSubtype="0" fill="hold" grpId="3" nodeType="afterEffect">
                                  <p:stCondLst>
                                    <p:cond delay="0"/>
                                  </p:stCondLst>
                                  <p:childTnLst>
                                    <p:animClr clrSpc="hsl" dir="cw">
                                      <p:cBhvr override="childStyle">
                                        <p:cTn id="82" dur="500" fill="hold"/>
                                        <p:tgtEl>
                                          <p:spTgt spid="11"/>
                                        </p:tgtEl>
                                        <p:attrNameLst>
                                          <p:attrName>style.color</p:attrName>
                                        </p:attrNameLst>
                                      </p:cBhvr>
                                      <p:by>
                                        <p:hsl h="0" s="-12549" l="-25098"/>
                                      </p:by>
                                    </p:animClr>
                                    <p:animClr clrSpc="hsl" dir="cw">
                                      <p:cBhvr>
                                        <p:cTn id="83" dur="500" fill="hold"/>
                                        <p:tgtEl>
                                          <p:spTgt spid="11"/>
                                        </p:tgtEl>
                                        <p:attrNameLst>
                                          <p:attrName>fillcolor</p:attrName>
                                        </p:attrNameLst>
                                      </p:cBhvr>
                                      <p:by>
                                        <p:hsl h="0" s="-12549" l="-25098"/>
                                      </p:by>
                                    </p:animClr>
                                    <p:animClr clrSpc="hsl" dir="cw">
                                      <p:cBhvr>
                                        <p:cTn id="84" dur="500" fill="hold"/>
                                        <p:tgtEl>
                                          <p:spTgt spid="11"/>
                                        </p:tgtEl>
                                        <p:attrNameLst>
                                          <p:attrName>stroke.color</p:attrName>
                                        </p:attrNameLst>
                                      </p:cBhvr>
                                      <p:by>
                                        <p:hsl h="0" s="-12549" l="-25098"/>
                                      </p:by>
                                    </p:animClr>
                                    <p:set>
                                      <p:cBhvr>
                                        <p:cTn id="85"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1" grpId="2" animBg="1"/>
      <p:bldP spid="11" grpId="3" animBg="1"/>
    </p:bldLst>
  </p:timing>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DF353-D5A3-7122-5D53-5B02FAB760BE}"/>
            </a:ext>
          </a:extLst>
        </p:cNvPr>
        <p:cNvGrpSpPr/>
        <p:nvPr/>
      </p:nvGrpSpPr>
      <p:grpSpPr>
        <a:xfrm>
          <a:off x="0" y="0"/>
          <a:ext cx="0" cy="0"/>
          <a:chOff x="0" y="0"/>
          <a:chExt cx="0" cy="0"/>
        </a:xfrm>
      </p:grpSpPr>
      <p:pic>
        <p:nvPicPr>
          <p:cNvPr id="6" name="Google Shape;114;p20">
            <a:extLst>
              <a:ext uri="{FF2B5EF4-FFF2-40B4-BE49-F238E27FC236}">
                <a16:creationId xmlns:a16="http://schemas.microsoft.com/office/drawing/2014/main" id="{65094B5A-1386-D8BC-4AD4-17F04DB8000E}"/>
              </a:ext>
            </a:extLst>
          </p:cNvPr>
          <p:cNvPicPr preferRelativeResize="0"/>
          <p:nvPr/>
        </p:nvPicPr>
        <p:blipFill rotWithShape="1">
          <a:blip r:embed="rId4">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B5D0D930-128D-79AD-B66B-75A1B75F60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06522" y="6223453"/>
            <a:ext cx="355421" cy="603547"/>
          </a:xfrm>
          <a:prstGeom prst="rect">
            <a:avLst/>
          </a:prstGeom>
        </p:spPr>
      </p:pic>
      <p:sp>
        <p:nvSpPr>
          <p:cNvPr id="26" name="Title 1">
            <a:extLst>
              <a:ext uri="{FF2B5EF4-FFF2-40B4-BE49-F238E27FC236}">
                <a16:creationId xmlns:a16="http://schemas.microsoft.com/office/drawing/2014/main" id="{3FD03FBC-C65B-661B-570C-819740879602}"/>
              </a:ext>
            </a:extLst>
          </p:cNvPr>
          <p:cNvSpPr>
            <a:spLocks noGrp="1"/>
          </p:cNvSpPr>
          <p:nvPr>
            <p:ph type="title"/>
          </p:nvPr>
        </p:nvSpPr>
        <p:spPr>
          <a:xfrm>
            <a:off x="0" y="420688"/>
            <a:ext cx="8967788" cy="749300"/>
          </a:xfrm>
        </p:spPr>
        <p:txBody>
          <a:bodyPr>
            <a:normAutofit fontScale="90000"/>
          </a:bodyPr>
          <a:lstStyle/>
          <a:p>
            <a:r>
              <a:rPr lang="en-GB" dirty="0"/>
              <a:t>Processing node scheduling performance</a:t>
            </a:r>
          </a:p>
        </p:txBody>
      </p:sp>
      <p:pic>
        <p:nvPicPr>
          <p:cNvPr id="15" name="Picture 2" descr="A graph of a graph with different colored lines&#10;&#10;Description automatically generated with medium confidence">
            <a:extLst>
              <a:ext uri="{FF2B5EF4-FFF2-40B4-BE49-F238E27FC236}">
                <a16:creationId xmlns:a16="http://schemas.microsoft.com/office/drawing/2014/main" id="{23E4A820-401F-0F97-2BAD-7EA370FB95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7165" y="1142087"/>
            <a:ext cx="6240694"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2C5C2B-9C25-B584-7A89-8F6A2F43100E}"/>
              </a:ext>
            </a:extLst>
          </p:cNvPr>
          <p:cNvSpPr txBox="1"/>
          <p:nvPr/>
        </p:nvSpPr>
        <p:spPr>
          <a:xfrm>
            <a:off x="3169699" y="5848007"/>
            <a:ext cx="6240694"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B. van der Vecht et al., “</a:t>
            </a:r>
            <a:r>
              <a:rPr lang="en-US" sz="1600" dirty="0" err="1">
                <a:latin typeface="Arial" panose="020B0604020202020204" pitchFamily="34" charset="0"/>
                <a:cs typeface="Arial" panose="020B0604020202020204" pitchFamily="34" charset="0"/>
              </a:rPr>
              <a:t>Qoala</a:t>
            </a:r>
            <a:r>
              <a:rPr lang="en-US" sz="1600" dirty="0">
                <a:latin typeface="Arial" panose="020B0604020202020204" pitchFamily="34" charset="0"/>
                <a:cs typeface="Arial" panose="020B0604020202020204" pitchFamily="34" charset="0"/>
              </a:rPr>
              <a:t>: an application execution environment for quantum internet nodes,” arXiv:2502.17296, 2025</a:t>
            </a:r>
          </a:p>
        </p:txBody>
      </p:sp>
      <p:sp>
        <p:nvSpPr>
          <p:cNvPr id="3" name="TextBox 2">
            <a:extLst>
              <a:ext uri="{FF2B5EF4-FFF2-40B4-BE49-F238E27FC236}">
                <a16:creationId xmlns:a16="http://schemas.microsoft.com/office/drawing/2014/main" id="{9C2D1BDD-0BA5-D983-D53A-298EB0F0298E}"/>
              </a:ext>
            </a:extLst>
          </p:cNvPr>
          <p:cNvSpPr txBox="1"/>
          <p:nvPr/>
        </p:nvSpPr>
        <p:spPr>
          <a:xfrm>
            <a:off x="90311" y="1433689"/>
            <a:ext cx="5096854"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Baseline achieves best quantum performance</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EDF reduces </a:t>
            </a:r>
            <a:r>
              <a:rPr lang="en-US" sz="2800" dirty="0" err="1">
                <a:latin typeface="Arial" panose="020B0604020202020204" pitchFamily="34" charset="0"/>
                <a:cs typeface="Arial" panose="020B0604020202020204" pitchFamily="34" charset="0"/>
              </a:rPr>
              <a:t>makespan</a:t>
            </a: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Tradeoff between quantum and classical performance</a:t>
            </a:r>
          </a:p>
        </p:txBody>
      </p:sp>
    </p:spTree>
    <p:extLst>
      <p:ext uri="{BB962C8B-B14F-4D97-AF65-F5344CB8AC3E}">
        <p14:creationId xmlns:p14="http://schemas.microsoft.com/office/powerpoint/2010/main" val="192271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E30F6-3AAA-D614-C5BE-8D7071AEB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516358-F95D-4F3C-DC88-0A3F759814B5}"/>
              </a:ext>
            </a:extLst>
          </p:cNvPr>
          <p:cNvSpPr>
            <a:spLocks noGrp="1"/>
          </p:cNvSpPr>
          <p:nvPr>
            <p:ph type="title"/>
          </p:nvPr>
        </p:nvSpPr>
        <p:spPr/>
        <p:txBody>
          <a:bodyPr>
            <a:normAutofit/>
          </a:bodyPr>
          <a:lstStyle/>
          <a:p>
            <a:r>
              <a:rPr lang="en-GB" sz="3200" dirty="0"/>
              <a:t>Recap</a:t>
            </a:r>
          </a:p>
        </p:txBody>
      </p:sp>
      <p:pic>
        <p:nvPicPr>
          <p:cNvPr id="6" name="Google Shape;114;p20">
            <a:extLst>
              <a:ext uri="{FF2B5EF4-FFF2-40B4-BE49-F238E27FC236}">
                <a16:creationId xmlns:a16="http://schemas.microsoft.com/office/drawing/2014/main" id="{468598CD-23B5-6EFD-B57D-2B96D8174DDC}"/>
              </a:ext>
            </a:extLst>
          </p:cNvPr>
          <p:cNvPicPr preferRelativeResize="0"/>
          <p:nvPr/>
        </p:nvPicPr>
        <p:blipFill rotWithShape="1">
          <a:blip r:embed="rId3">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63B06BBD-1C29-FD7B-4B74-0EFC6623FD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6522" y="6223453"/>
            <a:ext cx="355421" cy="603547"/>
          </a:xfrm>
          <a:prstGeom prst="rect">
            <a:avLst/>
          </a:prstGeom>
        </p:spPr>
      </p:pic>
      <p:sp>
        <p:nvSpPr>
          <p:cNvPr id="3" name="Content Placeholder 6">
            <a:extLst>
              <a:ext uri="{FF2B5EF4-FFF2-40B4-BE49-F238E27FC236}">
                <a16:creationId xmlns:a16="http://schemas.microsoft.com/office/drawing/2014/main" id="{D46A1375-235A-4FD1-4D23-4B4AF4301011}"/>
              </a:ext>
            </a:extLst>
          </p:cNvPr>
          <p:cNvSpPr>
            <a:spLocks noGrp="1"/>
          </p:cNvSpPr>
          <p:nvPr>
            <p:ph idx="1"/>
          </p:nvPr>
        </p:nvSpPr>
        <p:spPr>
          <a:xfrm>
            <a:off x="444500" y="1444624"/>
            <a:ext cx="10515600" cy="4648672"/>
          </a:xfrm>
        </p:spPr>
        <p:txBody>
          <a:bodyPr>
            <a:normAutofit/>
          </a:bodyPr>
          <a:lstStyle/>
          <a:p>
            <a:pPr marL="457200" indent="-457200">
              <a:buFont typeface="Arial" panose="020B0604020202020204" pitchFamily="34" charset="0"/>
              <a:buChar char="•"/>
            </a:pPr>
            <a:r>
              <a:rPr lang="en-US" dirty="0"/>
              <a:t>Architecture and components of prototype network</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Challenges of quantum networks</a:t>
            </a:r>
          </a:p>
          <a:p>
            <a:pPr marL="1143000" lvl="1" indent="-457200"/>
            <a:r>
              <a:rPr lang="en-US" dirty="0">
                <a:latin typeface="Arial" panose="020B0604020202020204" pitchFamily="34" charset="0"/>
                <a:cs typeface="Arial" panose="020B0604020202020204" pitchFamily="34" charset="0"/>
              </a:rPr>
              <a:t>Long-distance entanglement</a:t>
            </a:r>
          </a:p>
          <a:p>
            <a:pPr marL="1143000" lvl="1" indent="-457200"/>
            <a:r>
              <a:rPr lang="en-US" dirty="0">
                <a:latin typeface="Arial" panose="020B0604020202020204" pitchFamily="34" charset="0"/>
                <a:cs typeface="Arial" panose="020B0604020202020204" pitchFamily="34" charset="0"/>
              </a:rPr>
              <a:t>Short memory lifetimes</a:t>
            </a:r>
          </a:p>
          <a:p>
            <a:pPr marL="1143000" lvl="1" indent="-457200"/>
            <a:r>
              <a:rPr lang="en-US" dirty="0">
                <a:latin typeface="Arial" panose="020B0604020202020204" pitchFamily="34" charset="0"/>
                <a:cs typeface="Arial" panose="020B0604020202020204" pitchFamily="34" charset="0"/>
              </a:rPr>
              <a:t>Slow generation rates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Measuring performance and evaluating components</a:t>
            </a:r>
          </a:p>
          <a:p>
            <a:pPr marL="1143000" lvl="1" indent="-457200"/>
            <a:r>
              <a:rPr lang="en-US" dirty="0">
                <a:latin typeface="Arial" panose="020B0604020202020204" pitchFamily="34" charset="0"/>
                <a:cs typeface="Arial" panose="020B0604020202020204" pitchFamily="34" charset="0"/>
              </a:rPr>
              <a:t>Processing node scheduling</a:t>
            </a:r>
          </a:p>
        </p:txBody>
      </p:sp>
    </p:spTree>
    <p:extLst>
      <p:ext uri="{BB962C8B-B14F-4D97-AF65-F5344CB8AC3E}">
        <p14:creationId xmlns:p14="http://schemas.microsoft.com/office/powerpoint/2010/main" val="396623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65F88-0CDD-9C0F-8DC1-26CCD8F5C4B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0890F15-6B64-0659-3794-7604571B4D16}"/>
              </a:ext>
            </a:extLst>
          </p:cNvPr>
          <p:cNvSpPr>
            <a:spLocks noGrp="1"/>
          </p:cNvSpPr>
          <p:nvPr>
            <p:ph type="body" sz="quarter" idx="10"/>
          </p:nvPr>
        </p:nvSpPr>
        <p:spPr/>
        <p:txBody>
          <a:bodyPr/>
          <a:lstStyle/>
          <a:p>
            <a:r>
              <a:rPr lang="en-US" dirty="0"/>
              <a:t>Thank you!</a:t>
            </a:r>
          </a:p>
          <a:p>
            <a:r>
              <a:rPr lang="en-US" dirty="0"/>
              <a:t>Questions?</a:t>
            </a:r>
            <a:endParaRPr lang="en-NL" dirty="0"/>
          </a:p>
        </p:txBody>
      </p:sp>
      <p:pic>
        <p:nvPicPr>
          <p:cNvPr id="4" name="Google Shape;114;p20">
            <a:extLst>
              <a:ext uri="{FF2B5EF4-FFF2-40B4-BE49-F238E27FC236}">
                <a16:creationId xmlns:a16="http://schemas.microsoft.com/office/drawing/2014/main" id="{1F151566-10AB-2CCA-EC81-AAAD968C9A78}"/>
              </a:ext>
            </a:extLst>
          </p:cNvPr>
          <p:cNvPicPr preferRelativeResize="0"/>
          <p:nvPr/>
        </p:nvPicPr>
        <p:blipFill rotWithShape="1">
          <a:blip r:embed="rId3">
            <a:alphaModFix/>
          </a:blip>
          <a:srcRect t="-6410" b="6410"/>
          <a:stretch/>
        </p:blipFill>
        <p:spPr>
          <a:xfrm>
            <a:off x="2144746" y="5997822"/>
            <a:ext cx="1215201" cy="603547"/>
          </a:xfrm>
          <a:prstGeom prst="rect">
            <a:avLst/>
          </a:prstGeom>
          <a:noFill/>
          <a:ln>
            <a:noFill/>
          </a:ln>
        </p:spPr>
      </p:pic>
      <p:pic>
        <p:nvPicPr>
          <p:cNvPr id="5" name="Graphic 4">
            <a:extLst>
              <a:ext uri="{FF2B5EF4-FFF2-40B4-BE49-F238E27FC236}">
                <a16:creationId xmlns:a16="http://schemas.microsoft.com/office/drawing/2014/main" id="{44515D52-ECB9-50A0-DB86-AA390EBC74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54667" y="5997822"/>
            <a:ext cx="355421" cy="603547"/>
          </a:xfrm>
          <a:prstGeom prst="rect">
            <a:avLst/>
          </a:prstGeom>
        </p:spPr>
      </p:pic>
      <p:sp>
        <p:nvSpPr>
          <p:cNvPr id="6" name="Text Placeholder 2">
            <a:extLst>
              <a:ext uri="{FF2B5EF4-FFF2-40B4-BE49-F238E27FC236}">
                <a16:creationId xmlns:a16="http://schemas.microsoft.com/office/drawing/2014/main" id="{BB34DC37-A81D-382D-D9B3-F27455E2FA2F}"/>
              </a:ext>
            </a:extLst>
          </p:cNvPr>
          <p:cNvSpPr>
            <a:spLocks noGrp="1"/>
          </p:cNvSpPr>
          <p:nvPr>
            <p:ph type="body" sz="quarter" idx="11"/>
          </p:nvPr>
        </p:nvSpPr>
        <p:spPr>
          <a:xfrm>
            <a:off x="3180970" y="4127640"/>
            <a:ext cx="5552039" cy="914400"/>
          </a:xfrm>
        </p:spPr>
        <p:txBody>
          <a:bodyPr/>
          <a:lstStyle/>
          <a:p>
            <a:r>
              <a:rPr lang="en-US" dirty="0"/>
              <a:t>Contact me at s.o.oslovich@tudelft.nl</a:t>
            </a:r>
            <a:endParaRPr lang="en-NL" dirty="0"/>
          </a:p>
        </p:txBody>
      </p:sp>
    </p:spTree>
    <p:extLst>
      <p:ext uri="{BB962C8B-B14F-4D97-AF65-F5344CB8AC3E}">
        <p14:creationId xmlns:p14="http://schemas.microsoft.com/office/powerpoint/2010/main" val="46192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81BBA-4D4E-5FBF-4147-C8D5226647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B4E33A-B712-BA88-B2CF-6CE4F678C91D}"/>
              </a:ext>
            </a:extLst>
          </p:cNvPr>
          <p:cNvSpPr>
            <a:spLocks noGrp="1"/>
          </p:cNvSpPr>
          <p:nvPr>
            <p:ph type="title"/>
          </p:nvPr>
        </p:nvSpPr>
        <p:spPr/>
        <p:txBody>
          <a:bodyPr/>
          <a:lstStyle/>
          <a:p>
            <a:r>
              <a:rPr lang="en-GB" dirty="0"/>
              <a:t>Entanglement Distribution Network</a:t>
            </a:r>
          </a:p>
        </p:txBody>
      </p:sp>
      <p:pic>
        <p:nvPicPr>
          <p:cNvPr id="24" name="Google Shape;114;p20">
            <a:extLst>
              <a:ext uri="{FF2B5EF4-FFF2-40B4-BE49-F238E27FC236}">
                <a16:creationId xmlns:a16="http://schemas.microsoft.com/office/drawing/2014/main" id="{C4F91A02-69BA-619C-1695-248E1F1D3011}"/>
              </a:ext>
            </a:extLst>
          </p:cNvPr>
          <p:cNvPicPr preferRelativeResize="0"/>
          <p:nvPr/>
        </p:nvPicPr>
        <p:blipFill rotWithShape="1">
          <a:blip r:embed="rId3">
            <a:alphaModFix/>
          </a:blip>
          <a:srcRect t="-6410" b="6410"/>
          <a:stretch/>
        </p:blipFill>
        <p:spPr>
          <a:xfrm>
            <a:off x="1396601" y="6223453"/>
            <a:ext cx="1215201" cy="603547"/>
          </a:xfrm>
          <a:prstGeom prst="rect">
            <a:avLst/>
          </a:prstGeom>
          <a:noFill/>
          <a:ln>
            <a:noFill/>
          </a:ln>
        </p:spPr>
      </p:pic>
      <p:pic>
        <p:nvPicPr>
          <p:cNvPr id="25" name="Graphic 24">
            <a:extLst>
              <a:ext uri="{FF2B5EF4-FFF2-40B4-BE49-F238E27FC236}">
                <a16:creationId xmlns:a16="http://schemas.microsoft.com/office/drawing/2014/main" id="{EA4BA898-882A-CA22-69AB-CFCCE1D779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6522" y="6223453"/>
            <a:ext cx="355421" cy="603547"/>
          </a:xfrm>
          <a:prstGeom prst="rect">
            <a:avLst/>
          </a:prstGeom>
        </p:spPr>
      </p:pic>
      <p:sp>
        <p:nvSpPr>
          <p:cNvPr id="7" name="Content Placeholder 6">
            <a:extLst>
              <a:ext uri="{FF2B5EF4-FFF2-40B4-BE49-F238E27FC236}">
                <a16:creationId xmlns:a16="http://schemas.microsoft.com/office/drawing/2014/main" id="{D3FDD99B-C49C-7EE6-EA7E-B38CCDD31D5D}"/>
              </a:ext>
            </a:extLst>
          </p:cNvPr>
          <p:cNvSpPr>
            <a:spLocks noGrp="1"/>
          </p:cNvSpPr>
          <p:nvPr>
            <p:ph idx="1"/>
          </p:nvPr>
        </p:nvSpPr>
        <p:spPr>
          <a:xfrm>
            <a:off x="444500" y="1444625"/>
            <a:ext cx="10515600" cy="3496543"/>
          </a:xfrm>
        </p:spPr>
        <p:txBody>
          <a:bodyPr>
            <a:normAutofit/>
          </a:bodyPr>
          <a:lstStyle/>
          <a:p>
            <a:pPr marL="457200" indent="-457200">
              <a:buFont typeface="Arial" panose="020B0604020202020204" pitchFamily="34" charset="0"/>
              <a:buChar char="•"/>
            </a:pPr>
            <a:r>
              <a:rPr lang="en-US" dirty="0"/>
              <a:t>Distribute end-to-end entanglement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Enables applications like</a:t>
            </a:r>
          </a:p>
          <a:p>
            <a:pPr marL="1143000" lvl="1" indent="-457200"/>
            <a:r>
              <a:rPr lang="en-US" dirty="0">
                <a:latin typeface="Arial" panose="020B0604020202020204" pitchFamily="34" charset="0"/>
                <a:cs typeface="Arial" panose="020B0604020202020204" pitchFamily="34" charset="0"/>
              </a:rPr>
              <a:t>Teleportation</a:t>
            </a:r>
          </a:p>
          <a:p>
            <a:pPr marL="1143000" lvl="1" indent="-457200"/>
            <a:r>
              <a:rPr lang="en-US" dirty="0">
                <a:latin typeface="Arial" panose="020B0604020202020204" pitchFamily="34" charset="0"/>
                <a:cs typeface="Arial" panose="020B0604020202020204" pitchFamily="34" charset="0"/>
              </a:rPr>
              <a:t>Quantum key distribution</a:t>
            </a:r>
          </a:p>
          <a:p>
            <a:pPr marL="1143000" lvl="1" indent="-457200"/>
            <a:r>
              <a:rPr lang="en-US" dirty="0">
                <a:highlight>
                  <a:srgbClr val="FFFF00"/>
                </a:highlight>
                <a:latin typeface="Arial" panose="020B0604020202020204" pitchFamily="34" charset="0"/>
                <a:cs typeface="Arial" panose="020B0604020202020204" pitchFamily="34" charset="0"/>
              </a:rPr>
              <a:t>Blind quantum computing [1]</a:t>
            </a:r>
          </a:p>
          <a:p>
            <a:pPr marL="1143000" lvl="1" indent="-457200"/>
            <a:endParaRPr lang="en-US" dirty="0"/>
          </a:p>
        </p:txBody>
      </p:sp>
      <p:sp>
        <p:nvSpPr>
          <p:cNvPr id="4" name="TextBox 3">
            <a:extLst>
              <a:ext uri="{FF2B5EF4-FFF2-40B4-BE49-F238E27FC236}">
                <a16:creationId xmlns:a16="http://schemas.microsoft.com/office/drawing/2014/main" id="{7F128627-365F-214C-F043-927C7DA66CCE}"/>
              </a:ext>
            </a:extLst>
          </p:cNvPr>
          <p:cNvSpPr txBox="1"/>
          <p:nvPr/>
        </p:nvSpPr>
        <p:spPr>
          <a:xfrm>
            <a:off x="652516" y="5496183"/>
            <a:ext cx="11139394" cy="646331"/>
          </a:xfrm>
          <a:prstGeom prst="rect">
            <a:avLst/>
          </a:prstGeom>
          <a:noFill/>
        </p:spPr>
        <p:txBody>
          <a:bodyPr wrap="square">
            <a:spAutoFit/>
          </a:bodyPr>
          <a:lstStyle/>
          <a:p>
            <a:r>
              <a:rPr lang="en-US" dirty="0"/>
              <a:t>[1] A. Broadbent, J. Fitzsimons and E. </a:t>
            </a:r>
            <a:r>
              <a:rPr lang="en-US" dirty="0" err="1"/>
              <a:t>Kashefi</a:t>
            </a:r>
            <a:r>
              <a:rPr lang="en-US" dirty="0"/>
              <a:t>, "Universal Blind Quantum Computation," </a:t>
            </a:r>
            <a:r>
              <a:rPr lang="en-US" i="1" dirty="0"/>
              <a:t>2009 50th Annual IEEE Symposium on Foundations of Computer Science</a:t>
            </a:r>
            <a:r>
              <a:rPr lang="en-US" dirty="0"/>
              <a:t>, </a:t>
            </a:r>
            <a:r>
              <a:rPr lang="en-US" dirty="0" err="1"/>
              <a:t>doi</a:t>
            </a:r>
            <a:r>
              <a:rPr lang="en-US" dirty="0"/>
              <a:t>: 10.1109/FOCS.2009.36</a:t>
            </a:r>
          </a:p>
        </p:txBody>
      </p:sp>
      <p:pic>
        <p:nvPicPr>
          <p:cNvPr id="5" name="Graphic 4" descr="lign">
            <a:extLst>
              <a:ext uri="{FF2B5EF4-FFF2-40B4-BE49-F238E27FC236}">
                <a16:creationId xmlns:a16="http://schemas.microsoft.com/office/drawing/2014/main" id="{DFF4539E-4D41-4BCE-E963-5C8A6FE00F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31864" y="2584891"/>
            <a:ext cx="1199830" cy="1199830"/>
          </a:xfrm>
          <a:prstGeom prst="rect">
            <a:avLst/>
          </a:prstGeom>
        </p:spPr>
      </p:pic>
      <p:cxnSp>
        <p:nvCxnSpPr>
          <p:cNvPr id="8" name="Straight Connector 7" descr="lign">
            <a:extLst>
              <a:ext uri="{FF2B5EF4-FFF2-40B4-BE49-F238E27FC236}">
                <a16:creationId xmlns:a16="http://schemas.microsoft.com/office/drawing/2014/main" id="{44097BD4-C1E0-381F-6DBD-DA5F21D77BC5}"/>
              </a:ext>
            </a:extLst>
          </p:cNvPr>
          <p:cNvCxnSpPr>
            <a:cxnSpLocks/>
            <a:stCxn id="5" idx="1"/>
          </p:cNvCxnSpPr>
          <p:nvPr/>
        </p:nvCxnSpPr>
        <p:spPr>
          <a:xfrm flipH="1">
            <a:off x="7805125" y="3184806"/>
            <a:ext cx="2226739" cy="1"/>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Shape 8">
            <a:extLst>
              <a:ext uri="{FF2B5EF4-FFF2-40B4-BE49-F238E27FC236}">
                <a16:creationId xmlns:a16="http://schemas.microsoft.com/office/drawing/2014/main" id="{303EBAF2-411C-36B0-92C5-CF9DF79E2FBF}"/>
              </a:ext>
            </a:extLst>
          </p:cNvPr>
          <p:cNvSpPr/>
          <p:nvPr/>
        </p:nvSpPr>
        <p:spPr>
          <a:xfrm rot="21423586">
            <a:off x="7725630" y="2397429"/>
            <a:ext cx="2485047" cy="100300"/>
          </a:xfrm>
          <a:custGeom>
            <a:avLst/>
            <a:gdLst>
              <a:gd name="connsiteX0" fmla="*/ 0 w 7305328"/>
              <a:gd name="connsiteY0" fmla="*/ 743304 h 757794"/>
              <a:gd name="connsiteX1" fmla="*/ 727200 w 7305328"/>
              <a:gd name="connsiteY1" fmla="*/ 30504 h 757794"/>
              <a:gd name="connsiteX2" fmla="*/ 1447200 w 7305328"/>
              <a:gd name="connsiteY2" fmla="*/ 750504 h 757794"/>
              <a:gd name="connsiteX3" fmla="*/ 2174400 w 7305328"/>
              <a:gd name="connsiteY3" fmla="*/ 30504 h 757794"/>
              <a:gd name="connsiteX4" fmla="*/ 2894400 w 7305328"/>
              <a:gd name="connsiteY4" fmla="*/ 750504 h 757794"/>
              <a:gd name="connsiteX5" fmla="*/ 3600000 w 7305328"/>
              <a:gd name="connsiteY5" fmla="*/ 8904 h 757794"/>
              <a:gd name="connsiteX6" fmla="*/ 4312800 w 7305328"/>
              <a:gd name="connsiteY6" fmla="*/ 736104 h 757794"/>
              <a:gd name="connsiteX7" fmla="*/ 5054400 w 7305328"/>
              <a:gd name="connsiteY7" fmla="*/ 16104 h 757794"/>
              <a:gd name="connsiteX8" fmla="*/ 5767200 w 7305328"/>
              <a:gd name="connsiteY8" fmla="*/ 757704 h 757794"/>
              <a:gd name="connsiteX9" fmla="*/ 6523200 w 7305328"/>
              <a:gd name="connsiteY9" fmla="*/ 66504 h 757794"/>
              <a:gd name="connsiteX10" fmla="*/ 7257600 w 7305328"/>
              <a:gd name="connsiteY10" fmla="*/ 23304 h 757794"/>
              <a:gd name="connsiteX11" fmla="*/ 7236000 w 7305328"/>
              <a:gd name="connsiteY11" fmla="*/ 30504 h 757794"/>
              <a:gd name="connsiteX12" fmla="*/ 7236000 w 7305328"/>
              <a:gd name="connsiteY12" fmla="*/ 30504 h 75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5328" h="757794">
                <a:moveTo>
                  <a:pt x="0" y="743304"/>
                </a:moveTo>
                <a:cubicBezTo>
                  <a:pt x="243000" y="386304"/>
                  <a:pt x="486000" y="29304"/>
                  <a:pt x="727200" y="30504"/>
                </a:cubicBezTo>
                <a:cubicBezTo>
                  <a:pt x="968400" y="31704"/>
                  <a:pt x="1206000" y="750504"/>
                  <a:pt x="1447200" y="750504"/>
                </a:cubicBezTo>
                <a:cubicBezTo>
                  <a:pt x="1688400" y="750504"/>
                  <a:pt x="1933200" y="30504"/>
                  <a:pt x="2174400" y="30504"/>
                </a:cubicBezTo>
                <a:cubicBezTo>
                  <a:pt x="2415600" y="30504"/>
                  <a:pt x="2656800" y="754104"/>
                  <a:pt x="2894400" y="750504"/>
                </a:cubicBezTo>
                <a:cubicBezTo>
                  <a:pt x="3132000" y="746904"/>
                  <a:pt x="3363600" y="11304"/>
                  <a:pt x="3600000" y="8904"/>
                </a:cubicBezTo>
                <a:cubicBezTo>
                  <a:pt x="3836400" y="6504"/>
                  <a:pt x="4070400" y="734904"/>
                  <a:pt x="4312800" y="736104"/>
                </a:cubicBezTo>
                <a:cubicBezTo>
                  <a:pt x="4555200" y="737304"/>
                  <a:pt x="4812000" y="12504"/>
                  <a:pt x="5054400" y="16104"/>
                </a:cubicBezTo>
                <a:cubicBezTo>
                  <a:pt x="5296800" y="19704"/>
                  <a:pt x="5522400" y="749304"/>
                  <a:pt x="5767200" y="757704"/>
                </a:cubicBezTo>
                <a:cubicBezTo>
                  <a:pt x="6012000" y="766104"/>
                  <a:pt x="6274800" y="188904"/>
                  <a:pt x="6523200" y="66504"/>
                </a:cubicBezTo>
                <a:cubicBezTo>
                  <a:pt x="6771600" y="-55896"/>
                  <a:pt x="7138800" y="29304"/>
                  <a:pt x="7257600" y="23304"/>
                </a:cubicBezTo>
                <a:cubicBezTo>
                  <a:pt x="7376400" y="17304"/>
                  <a:pt x="7236000" y="30504"/>
                  <a:pt x="7236000" y="30504"/>
                </a:cubicBezTo>
                <a:lnTo>
                  <a:pt x="7236000" y="30504"/>
                </a:lnTo>
              </a:path>
            </a:pathLst>
          </a:custGeom>
          <a:noFill/>
          <a:ln w="57150">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C8D5375-9941-B81D-A69D-5FD939A55DEA}"/>
              </a:ext>
            </a:extLst>
          </p:cNvPr>
          <p:cNvSpPr/>
          <p:nvPr/>
        </p:nvSpPr>
        <p:spPr>
          <a:xfrm>
            <a:off x="7445085" y="2395754"/>
            <a:ext cx="360040" cy="3600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2F8AF65-A63C-9A23-30A4-78B1FA70294A}"/>
              </a:ext>
            </a:extLst>
          </p:cNvPr>
          <p:cNvSpPr/>
          <p:nvPr/>
        </p:nvSpPr>
        <p:spPr>
          <a:xfrm>
            <a:off x="10131181" y="2121129"/>
            <a:ext cx="360040" cy="3600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7F7D929-8548-8F41-C853-6D69B776BCD7}"/>
              </a:ext>
            </a:extLst>
          </p:cNvPr>
          <p:cNvSpPr/>
          <p:nvPr/>
        </p:nvSpPr>
        <p:spPr>
          <a:xfrm>
            <a:off x="10640606" y="2121129"/>
            <a:ext cx="360040" cy="3600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81FABA9-724E-550F-D2DE-C7973B3C175F}"/>
              </a:ext>
            </a:extLst>
          </p:cNvPr>
          <p:cNvSpPr/>
          <p:nvPr/>
        </p:nvSpPr>
        <p:spPr>
          <a:xfrm>
            <a:off x="10143430" y="1676409"/>
            <a:ext cx="360040" cy="3600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664FBA7-8214-4BF6-2005-94F20ADB3CD5}"/>
              </a:ext>
            </a:extLst>
          </p:cNvPr>
          <p:cNvSpPr/>
          <p:nvPr/>
        </p:nvSpPr>
        <p:spPr>
          <a:xfrm>
            <a:off x="10640606" y="1676409"/>
            <a:ext cx="360040" cy="3600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heckmark with solid fill">
            <a:extLst>
              <a:ext uri="{FF2B5EF4-FFF2-40B4-BE49-F238E27FC236}">
                <a16:creationId xmlns:a16="http://schemas.microsoft.com/office/drawing/2014/main" id="{20EF1964-8873-1E68-A34C-EAC3570818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30418" y="3881272"/>
            <a:ext cx="914400" cy="914400"/>
          </a:xfrm>
          <a:prstGeom prst="rect">
            <a:avLst/>
          </a:prstGeom>
        </p:spPr>
      </p:pic>
      <p:pic>
        <p:nvPicPr>
          <p:cNvPr id="16" name="Graphic 15" descr="Question Mark with solid fill">
            <a:extLst>
              <a:ext uri="{FF2B5EF4-FFF2-40B4-BE49-F238E27FC236}">
                <a16:creationId xmlns:a16="http://schemas.microsoft.com/office/drawing/2014/main" id="{B0B63F6E-9151-FA9A-15D8-32415E64078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81497" y="4130490"/>
            <a:ext cx="914400" cy="914400"/>
          </a:xfrm>
          <a:prstGeom prst="rect">
            <a:avLst/>
          </a:prstGeom>
        </p:spPr>
      </p:pic>
      <p:sp>
        <p:nvSpPr>
          <p:cNvPr id="3" name="TextBox 2">
            <a:extLst>
              <a:ext uri="{FF2B5EF4-FFF2-40B4-BE49-F238E27FC236}">
                <a16:creationId xmlns:a16="http://schemas.microsoft.com/office/drawing/2014/main" id="{B50E1BDB-C919-4F36-B7A1-28BEC5D312B3}"/>
              </a:ext>
            </a:extLst>
          </p:cNvPr>
          <p:cNvSpPr txBox="1"/>
          <p:nvPr/>
        </p:nvSpPr>
        <p:spPr>
          <a:xfrm>
            <a:off x="6709488" y="3553888"/>
            <a:ext cx="2030410" cy="461665"/>
          </a:xfrm>
          <a:prstGeom prst="rect">
            <a:avLst/>
          </a:prstGeom>
          <a:noFill/>
        </p:spPr>
        <p:txBody>
          <a:bodyPr wrap="square" rtlCol="0">
            <a:spAutoFit/>
          </a:bodyPr>
          <a:lstStyle/>
          <a:p>
            <a:r>
              <a:rPr lang="en-US" sz="2400" dirty="0"/>
              <a:t>Weak Client</a:t>
            </a:r>
            <a:endParaRPr lang="en-NL" sz="2400" dirty="0"/>
          </a:p>
        </p:txBody>
      </p:sp>
      <p:sp>
        <p:nvSpPr>
          <p:cNvPr id="18" name="TextBox 17">
            <a:extLst>
              <a:ext uri="{FF2B5EF4-FFF2-40B4-BE49-F238E27FC236}">
                <a16:creationId xmlns:a16="http://schemas.microsoft.com/office/drawing/2014/main" id="{A5325346-205A-4170-1201-C758C08ABEDC}"/>
              </a:ext>
            </a:extLst>
          </p:cNvPr>
          <p:cNvSpPr txBox="1"/>
          <p:nvPr/>
        </p:nvSpPr>
        <p:spPr>
          <a:xfrm>
            <a:off x="9522530" y="3726987"/>
            <a:ext cx="247915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Powerful Server</a:t>
            </a:r>
            <a:endParaRPr lang="en-NL" sz="2400" dirty="0">
              <a:latin typeface="Arial" panose="020B0604020202020204" pitchFamily="34" charset="0"/>
              <a:cs typeface="Arial" panose="020B0604020202020204" pitchFamily="34" charset="0"/>
            </a:endParaRPr>
          </a:p>
        </p:txBody>
      </p:sp>
      <p:pic>
        <p:nvPicPr>
          <p:cNvPr id="19" name="Graphic 18" descr="lign">
            <a:extLst>
              <a:ext uri="{FF2B5EF4-FFF2-40B4-BE49-F238E27FC236}">
                <a16:creationId xmlns:a16="http://schemas.microsoft.com/office/drawing/2014/main" id="{43CDC474-DD73-29A8-7E18-2AD7366F19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70112" y="2867299"/>
            <a:ext cx="635013" cy="635013"/>
          </a:xfrm>
          <a:prstGeom prst="rect">
            <a:avLst/>
          </a:prstGeom>
        </p:spPr>
      </p:pic>
    </p:spTree>
    <p:extLst>
      <p:ext uri="{BB962C8B-B14F-4D97-AF65-F5344CB8AC3E}">
        <p14:creationId xmlns:p14="http://schemas.microsoft.com/office/powerpoint/2010/main" val="16559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par>
                          <p:cTn id="8" fill="hold">
                            <p:stCondLst>
                              <p:cond delay="1000"/>
                            </p:stCondLst>
                            <p:childTnLst>
                              <p:par>
                                <p:cTn id="9" presetID="10" presetClass="exit" presetSubtype="0" fill="hold" grpId="1" nodeType="after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D999F-A852-237C-EB86-1FF1D8B8A09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30657F6-2613-D7B0-DBE7-16D0BFCE9AE7}"/>
              </a:ext>
            </a:extLst>
          </p:cNvPr>
          <p:cNvSpPr/>
          <p:nvPr/>
        </p:nvSpPr>
        <p:spPr>
          <a:xfrm>
            <a:off x="119336" y="2378444"/>
            <a:ext cx="3318808" cy="86409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B51245-2204-A883-737F-E6271EEB9DAB}"/>
              </a:ext>
            </a:extLst>
          </p:cNvPr>
          <p:cNvSpPr/>
          <p:nvPr/>
        </p:nvSpPr>
        <p:spPr>
          <a:xfrm>
            <a:off x="119336" y="1412776"/>
            <a:ext cx="3318808" cy="86409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96605E-36DD-158F-03B6-CA1B8983791B}"/>
              </a:ext>
            </a:extLst>
          </p:cNvPr>
          <p:cNvSpPr>
            <a:spLocks noGrp="1"/>
          </p:cNvSpPr>
          <p:nvPr>
            <p:ph type="title"/>
          </p:nvPr>
        </p:nvSpPr>
        <p:spPr/>
        <p:txBody>
          <a:bodyPr/>
          <a:lstStyle/>
          <a:p>
            <a:r>
              <a:rPr lang="en-GB" dirty="0"/>
              <a:t>Network Architecture</a:t>
            </a:r>
          </a:p>
        </p:txBody>
      </p:sp>
      <p:pic>
        <p:nvPicPr>
          <p:cNvPr id="6" name="Google Shape;114;p20">
            <a:extLst>
              <a:ext uri="{FF2B5EF4-FFF2-40B4-BE49-F238E27FC236}">
                <a16:creationId xmlns:a16="http://schemas.microsoft.com/office/drawing/2014/main" id="{D0ECD4E7-C98A-DB08-C408-0F25C256BD59}"/>
              </a:ext>
            </a:extLst>
          </p:cNvPr>
          <p:cNvPicPr preferRelativeResize="0"/>
          <p:nvPr/>
        </p:nvPicPr>
        <p:blipFill rotWithShape="1">
          <a:blip r:embed="rId3">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688383EE-E09F-E2F6-E989-9ECF9B49FE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6522" y="6223453"/>
            <a:ext cx="355421" cy="603547"/>
          </a:xfrm>
          <a:prstGeom prst="rect">
            <a:avLst/>
          </a:prstGeom>
        </p:spPr>
      </p:pic>
      <p:pic>
        <p:nvPicPr>
          <p:cNvPr id="22" name="Graphic 21" descr="lign">
            <a:extLst>
              <a:ext uri="{FF2B5EF4-FFF2-40B4-BE49-F238E27FC236}">
                <a16:creationId xmlns:a16="http://schemas.microsoft.com/office/drawing/2014/main" id="{BA6BCC1D-CB9A-D038-718B-E4D16425A2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6198" y="1525350"/>
            <a:ext cx="615050" cy="615050"/>
          </a:xfrm>
          <a:prstGeom prst="rect">
            <a:avLst/>
          </a:prstGeom>
        </p:spPr>
      </p:pic>
      <p:sp>
        <p:nvSpPr>
          <p:cNvPr id="24" name="TextBox 23">
            <a:extLst>
              <a:ext uri="{FF2B5EF4-FFF2-40B4-BE49-F238E27FC236}">
                <a16:creationId xmlns:a16="http://schemas.microsoft.com/office/drawing/2014/main" id="{B7D80EFC-230D-DA79-5F98-24CA8B33F6E0}"/>
              </a:ext>
            </a:extLst>
          </p:cNvPr>
          <p:cNvSpPr txBox="1"/>
          <p:nvPr/>
        </p:nvSpPr>
        <p:spPr>
          <a:xfrm>
            <a:off x="841248" y="1584960"/>
            <a:ext cx="25968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Processing Node</a:t>
            </a:r>
            <a:endParaRPr lang="en-NL" sz="2400" dirty="0">
              <a:latin typeface="Arial" panose="020B0604020202020204" pitchFamily="34" charset="0"/>
              <a:cs typeface="Arial" panose="020B0604020202020204" pitchFamily="34" charset="0"/>
            </a:endParaRPr>
          </a:p>
        </p:txBody>
      </p:sp>
      <p:pic>
        <p:nvPicPr>
          <p:cNvPr id="55" name="Graphic 54">
            <a:extLst>
              <a:ext uri="{FF2B5EF4-FFF2-40B4-BE49-F238E27FC236}">
                <a16:creationId xmlns:a16="http://schemas.microsoft.com/office/drawing/2014/main" id="{0EBC0EBA-7D9F-31F3-85C8-AB87AD2AD2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3360" y="2462784"/>
            <a:ext cx="627271" cy="627271"/>
          </a:xfrm>
          <a:prstGeom prst="rect">
            <a:avLst/>
          </a:prstGeom>
        </p:spPr>
      </p:pic>
      <p:sp>
        <p:nvSpPr>
          <p:cNvPr id="56" name="TextBox 55">
            <a:extLst>
              <a:ext uri="{FF2B5EF4-FFF2-40B4-BE49-F238E27FC236}">
                <a16:creationId xmlns:a16="http://schemas.microsoft.com/office/drawing/2014/main" id="{A99D3650-AC7D-5038-6889-4D3B6C627CE8}"/>
              </a:ext>
            </a:extLst>
          </p:cNvPr>
          <p:cNvSpPr txBox="1"/>
          <p:nvPr/>
        </p:nvSpPr>
        <p:spPr>
          <a:xfrm>
            <a:off x="798576" y="2554224"/>
            <a:ext cx="25968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Photonic Client</a:t>
            </a:r>
            <a:endParaRPr lang="en-NL"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320A7B6-2AAC-6C67-C9F4-0D48C3C8A9EE}"/>
              </a:ext>
            </a:extLst>
          </p:cNvPr>
          <p:cNvPicPr>
            <a:picLocks noChangeAspect="1"/>
          </p:cNvPicPr>
          <p:nvPr/>
        </p:nvPicPr>
        <p:blipFill>
          <a:blip r:embed="rId10"/>
          <a:stretch>
            <a:fillRect/>
          </a:stretch>
        </p:blipFill>
        <p:spPr>
          <a:xfrm>
            <a:off x="4367808" y="1314937"/>
            <a:ext cx="7164036" cy="4228126"/>
          </a:xfrm>
          <a:prstGeom prst="rect">
            <a:avLst/>
          </a:prstGeom>
        </p:spPr>
      </p:pic>
      <p:sp>
        <p:nvSpPr>
          <p:cNvPr id="4" name="TextBox 3">
            <a:extLst>
              <a:ext uri="{FF2B5EF4-FFF2-40B4-BE49-F238E27FC236}">
                <a16:creationId xmlns:a16="http://schemas.microsoft.com/office/drawing/2014/main" id="{32BC20BC-1FCF-45B4-C1A5-DE1236410703}"/>
              </a:ext>
            </a:extLst>
          </p:cNvPr>
          <p:cNvSpPr txBox="1"/>
          <p:nvPr/>
        </p:nvSpPr>
        <p:spPr>
          <a:xfrm>
            <a:off x="4871864" y="5638678"/>
            <a:ext cx="7164036"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B. van der Vecht et al., “</a:t>
            </a:r>
            <a:r>
              <a:rPr lang="en-US" sz="1600" dirty="0" err="1">
                <a:latin typeface="Arial" panose="020B0604020202020204" pitchFamily="34" charset="0"/>
                <a:cs typeface="Arial" panose="020B0604020202020204" pitchFamily="34" charset="0"/>
              </a:rPr>
              <a:t>Qoala</a:t>
            </a:r>
            <a:r>
              <a:rPr lang="en-US" sz="1600" dirty="0">
                <a:latin typeface="Arial" panose="020B0604020202020204" pitchFamily="34" charset="0"/>
                <a:cs typeface="Arial" panose="020B0604020202020204" pitchFamily="34" charset="0"/>
              </a:rPr>
              <a:t>: an application execution environment for quantum internet nodes,” arXiv:2502.17296, 2025</a:t>
            </a:r>
          </a:p>
        </p:txBody>
      </p:sp>
      <p:sp>
        <p:nvSpPr>
          <p:cNvPr id="10" name="TextBox 9">
            <a:extLst>
              <a:ext uri="{FF2B5EF4-FFF2-40B4-BE49-F238E27FC236}">
                <a16:creationId xmlns:a16="http://schemas.microsoft.com/office/drawing/2014/main" id="{FB741E7E-F2AE-962E-2EF9-2744E5573770}"/>
              </a:ext>
            </a:extLst>
          </p:cNvPr>
          <p:cNvSpPr txBox="1"/>
          <p:nvPr/>
        </p:nvSpPr>
        <p:spPr>
          <a:xfrm>
            <a:off x="119336" y="2276872"/>
            <a:ext cx="432048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Request entanglement </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Store entanglement</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Use entanglement</a:t>
            </a:r>
          </a:p>
        </p:txBody>
      </p:sp>
      <p:sp>
        <p:nvSpPr>
          <p:cNvPr id="11" name="TextBox 10">
            <a:extLst>
              <a:ext uri="{FF2B5EF4-FFF2-40B4-BE49-F238E27FC236}">
                <a16:creationId xmlns:a16="http://schemas.microsoft.com/office/drawing/2014/main" id="{E06CDBBD-352C-5061-BA67-17F2E6ABEC9F}"/>
              </a:ext>
            </a:extLst>
          </p:cNvPr>
          <p:cNvSpPr txBox="1"/>
          <p:nvPr/>
        </p:nvSpPr>
        <p:spPr>
          <a:xfrm>
            <a:off x="62538" y="3545797"/>
            <a:ext cx="7808732"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Cheaper, reduced capabilities</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No memory</a:t>
            </a:r>
          </a:p>
          <a:p>
            <a:pPr lvl="1"/>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Request entanglement</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Use entanglement immediately</a:t>
            </a:r>
          </a:p>
        </p:txBody>
      </p:sp>
    </p:spTree>
    <p:extLst>
      <p:ext uri="{BB962C8B-B14F-4D97-AF65-F5344CB8AC3E}">
        <p14:creationId xmlns:p14="http://schemas.microsoft.com/office/powerpoint/2010/main" val="138059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500"/>
                                        <p:tgtEl>
                                          <p:spTgt spid="1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0">
                                            <p:txEl>
                                              <p:pRg st="0" end="0"/>
                                            </p:txEl>
                                          </p:spTgt>
                                        </p:tgtEl>
                                      </p:cBhvr>
                                    </p:animEffect>
                                    <p:set>
                                      <p:cBhvr>
                                        <p:cTn id="34" dur="1" fill="hold">
                                          <p:stCondLst>
                                            <p:cond delay="499"/>
                                          </p:stCondLst>
                                        </p:cTn>
                                        <p:tgtEl>
                                          <p:spTgt spid="10">
                                            <p:txEl>
                                              <p:pRg st="0" end="0"/>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0">
                                            <p:txEl>
                                              <p:pRg st="2" end="2"/>
                                            </p:txEl>
                                          </p:spTgt>
                                        </p:tgtEl>
                                      </p:cBhvr>
                                    </p:animEffect>
                                    <p:set>
                                      <p:cBhvr>
                                        <p:cTn id="37" dur="1" fill="hold">
                                          <p:stCondLst>
                                            <p:cond delay="499"/>
                                          </p:stCondLst>
                                        </p:cTn>
                                        <p:tgtEl>
                                          <p:spTgt spid="10">
                                            <p:txEl>
                                              <p:pRg st="2" end="2"/>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0">
                                            <p:txEl>
                                              <p:pRg st="4" end="4"/>
                                            </p:txEl>
                                          </p:spTgt>
                                        </p:tgtEl>
                                      </p:cBhvr>
                                    </p:animEffect>
                                    <p:set>
                                      <p:cBhvr>
                                        <p:cTn id="40" dur="1" fill="hold">
                                          <p:stCondLst>
                                            <p:cond delay="499"/>
                                          </p:stCondLst>
                                        </p:cTn>
                                        <p:tgtEl>
                                          <p:spTgt spid="10">
                                            <p:txEl>
                                              <p:pRg st="4" end="4"/>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grpId="1"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8" grpId="0" animBg="1"/>
      <p:bldP spid="8" grpId="1" animBg="1"/>
      <p:bldP spid="56" grpId="0"/>
      <p:bldP spid="4" grpId="0"/>
      <p:bldP spid="4" grpId="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76A27-B39D-CEBB-0705-F5A07904ECEC}"/>
            </a:ext>
          </a:extLst>
        </p:cNvPr>
        <p:cNvGrpSpPr/>
        <p:nvPr/>
      </p:nvGrpSpPr>
      <p:grpSpPr>
        <a:xfrm>
          <a:off x="0" y="0"/>
          <a:ext cx="0" cy="0"/>
          <a:chOff x="0" y="0"/>
          <a:chExt cx="0" cy="0"/>
        </a:xfrm>
      </p:grpSpPr>
      <p:cxnSp>
        <p:nvCxnSpPr>
          <p:cNvPr id="49" name="Straight Connector 48" descr="lign">
            <a:extLst>
              <a:ext uri="{FF2B5EF4-FFF2-40B4-BE49-F238E27FC236}">
                <a16:creationId xmlns:a16="http://schemas.microsoft.com/office/drawing/2014/main" id="{06D1EA94-C5C8-E90D-3F01-B5E3ECE1BC08}"/>
              </a:ext>
            </a:extLst>
          </p:cNvPr>
          <p:cNvCxnSpPr>
            <a:cxnSpLocks/>
            <a:endCxn id="48" idx="0"/>
          </p:cNvCxnSpPr>
          <p:nvPr/>
        </p:nvCxnSpPr>
        <p:spPr>
          <a:xfrm flipH="1">
            <a:off x="4622207" y="4505960"/>
            <a:ext cx="787993" cy="488014"/>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D6E4040-228E-3441-5AC7-E8F945844F8E}"/>
              </a:ext>
            </a:extLst>
          </p:cNvPr>
          <p:cNvSpPr>
            <a:spLocks noGrp="1"/>
          </p:cNvSpPr>
          <p:nvPr>
            <p:ph type="title"/>
          </p:nvPr>
        </p:nvSpPr>
        <p:spPr/>
        <p:txBody>
          <a:bodyPr/>
          <a:lstStyle/>
          <a:p>
            <a:r>
              <a:rPr lang="en-GB" dirty="0"/>
              <a:t>Network Architecture</a:t>
            </a:r>
          </a:p>
        </p:txBody>
      </p:sp>
      <p:pic>
        <p:nvPicPr>
          <p:cNvPr id="6" name="Google Shape;114;p20">
            <a:extLst>
              <a:ext uri="{FF2B5EF4-FFF2-40B4-BE49-F238E27FC236}">
                <a16:creationId xmlns:a16="http://schemas.microsoft.com/office/drawing/2014/main" id="{67D49323-8F8D-C20E-C992-8387AA79F428}"/>
              </a:ext>
            </a:extLst>
          </p:cNvPr>
          <p:cNvPicPr preferRelativeResize="0"/>
          <p:nvPr/>
        </p:nvPicPr>
        <p:blipFill rotWithShape="1">
          <a:blip r:embed="rId3">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E002F67D-60BE-2D15-68CB-643F5ADAB4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6522" y="6223453"/>
            <a:ext cx="355421" cy="603547"/>
          </a:xfrm>
          <a:prstGeom prst="rect">
            <a:avLst/>
          </a:prstGeom>
        </p:spPr>
      </p:pic>
      <p:pic>
        <p:nvPicPr>
          <p:cNvPr id="39" name="Graphic 38" descr="lign">
            <a:extLst>
              <a:ext uri="{FF2B5EF4-FFF2-40B4-BE49-F238E27FC236}">
                <a16:creationId xmlns:a16="http://schemas.microsoft.com/office/drawing/2014/main" id="{6C7700A8-4BB8-8F8E-8964-4A882905EA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50643" y="2663285"/>
            <a:ext cx="773107" cy="773107"/>
          </a:xfrm>
          <a:prstGeom prst="rect">
            <a:avLst/>
          </a:prstGeom>
        </p:spPr>
      </p:pic>
      <p:pic>
        <p:nvPicPr>
          <p:cNvPr id="3" name="Graphic 2" descr="lign">
            <a:extLst>
              <a:ext uri="{FF2B5EF4-FFF2-40B4-BE49-F238E27FC236}">
                <a16:creationId xmlns:a16="http://schemas.microsoft.com/office/drawing/2014/main" id="{E142B68A-6853-4120-02CE-4BFE2CA854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5654" y="4993974"/>
            <a:ext cx="733106" cy="733106"/>
          </a:xfrm>
          <a:prstGeom prst="rect">
            <a:avLst/>
          </a:prstGeom>
        </p:spPr>
      </p:pic>
      <p:pic>
        <p:nvPicPr>
          <p:cNvPr id="27" name="Graphic 26" descr="lign">
            <a:extLst>
              <a:ext uri="{FF2B5EF4-FFF2-40B4-BE49-F238E27FC236}">
                <a16:creationId xmlns:a16="http://schemas.microsoft.com/office/drawing/2014/main" id="{700E8C60-2532-075A-F5FE-C5AB0442FB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93947" y="3821925"/>
            <a:ext cx="773107" cy="773107"/>
          </a:xfrm>
          <a:prstGeom prst="rect">
            <a:avLst/>
          </a:prstGeom>
        </p:spPr>
      </p:pic>
      <p:pic>
        <p:nvPicPr>
          <p:cNvPr id="9" name="Graphic 8" descr="lign">
            <a:extLst>
              <a:ext uri="{FF2B5EF4-FFF2-40B4-BE49-F238E27FC236}">
                <a16:creationId xmlns:a16="http://schemas.microsoft.com/office/drawing/2014/main" id="{886F7BA4-5A5A-FA69-722D-91D856945F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35005" y="4994870"/>
            <a:ext cx="773107" cy="773107"/>
          </a:xfrm>
          <a:prstGeom prst="rect">
            <a:avLst/>
          </a:prstGeom>
        </p:spPr>
      </p:pic>
      <p:cxnSp>
        <p:nvCxnSpPr>
          <p:cNvPr id="25" name="Straight Connector 24" descr="lign">
            <a:extLst>
              <a:ext uri="{FF2B5EF4-FFF2-40B4-BE49-F238E27FC236}">
                <a16:creationId xmlns:a16="http://schemas.microsoft.com/office/drawing/2014/main" id="{AD76C2FD-ACE1-DB2D-03B4-066B075DDAEF}"/>
              </a:ext>
            </a:extLst>
          </p:cNvPr>
          <p:cNvCxnSpPr>
            <a:cxnSpLocks/>
            <a:stCxn id="39" idx="1"/>
          </p:cNvCxnSpPr>
          <p:nvPr/>
        </p:nvCxnSpPr>
        <p:spPr>
          <a:xfrm flipH="1">
            <a:off x="10009350" y="3049839"/>
            <a:ext cx="541293" cy="869622"/>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descr="lign">
            <a:extLst>
              <a:ext uri="{FF2B5EF4-FFF2-40B4-BE49-F238E27FC236}">
                <a16:creationId xmlns:a16="http://schemas.microsoft.com/office/drawing/2014/main" id="{B51EE306-AB16-84EC-8B42-E38919EBECEF}"/>
              </a:ext>
            </a:extLst>
          </p:cNvPr>
          <p:cNvCxnSpPr>
            <a:cxnSpLocks/>
            <a:endCxn id="9" idx="1"/>
          </p:cNvCxnSpPr>
          <p:nvPr/>
        </p:nvCxnSpPr>
        <p:spPr>
          <a:xfrm>
            <a:off x="10009350" y="4692568"/>
            <a:ext cx="425655" cy="68885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descr="lign">
            <a:extLst>
              <a:ext uri="{FF2B5EF4-FFF2-40B4-BE49-F238E27FC236}">
                <a16:creationId xmlns:a16="http://schemas.microsoft.com/office/drawing/2014/main" id="{D6EE1CDB-85F0-9509-0BF5-A371F1F548C0}"/>
              </a:ext>
            </a:extLst>
          </p:cNvPr>
          <p:cNvCxnSpPr>
            <a:cxnSpLocks/>
            <a:stCxn id="27" idx="1"/>
          </p:cNvCxnSpPr>
          <p:nvPr/>
        </p:nvCxnSpPr>
        <p:spPr>
          <a:xfrm flipH="1">
            <a:off x="10322560" y="4208479"/>
            <a:ext cx="571387" cy="109521"/>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2" name="Graphic 21" descr="lign">
            <a:extLst>
              <a:ext uri="{FF2B5EF4-FFF2-40B4-BE49-F238E27FC236}">
                <a16:creationId xmlns:a16="http://schemas.microsoft.com/office/drawing/2014/main" id="{47313C95-F694-64C7-3AD0-E2C039D67A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6198" y="1525350"/>
            <a:ext cx="615050" cy="615050"/>
          </a:xfrm>
          <a:prstGeom prst="rect">
            <a:avLst/>
          </a:prstGeom>
        </p:spPr>
      </p:pic>
      <p:sp>
        <p:nvSpPr>
          <p:cNvPr id="24" name="TextBox 23">
            <a:extLst>
              <a:ext uri="{FF2B5EF4-FFF2-40B4-BE49-F238E27FC236}">
                <a16:creationId xmlns:a16="http://schemas.microsoft.com/office/drawing/2014/main" id="{61C69D4F-78E1-24AB-8A38-55CB3F54D6C6}"/>
              </a:ext>
            </a:extLst>
          </p:cNvPr>
          <p:cNvSpPr txBox="1"/>
          <p:nvPr/>
        </p:nvSpPr>
        <p:spPr>
          <a:xfrm>
            <a:off x="841248" y="1584960"/>
            <a:ext cx="25968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Processing Node</a:t>
            </a:r>
            <a:endParaRPr lang="en-NL" sz="2400" dirty="0">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964FBB24-928E-5819-CC3D-DD65B80E4A9E}"/>
              </a:ext>
            </a:extLst>
          </p:cNvPr>
          <p:cNvGrpSpPr/>
          <p:nvPr/>
        </p:nvGrpSpPr>
        <p:grpSpPr>
          <a:xfrm>
            <a:off x="7038624" y="3781434"/>
            <a:ext cx="1735504" cy="775708"/>
            <a:chOff x="3906761" y="2838753"/>
            <a:chExt cx="3306839" cy="1478038"/>
          </a:xfrm>
        </p:grpSpPr>
        <p:pic>
          <p:nvPicPr>
            <p:cNvPr id="35" name="Graphic 34" descr="Question Mark with solid fill">
              <a:extLst>
                <a:ext uri="{FF2B5EF4-FFF2-40B4-BE49-F238E27FC236}">
                  <a16:creationId xmlns:a16="http://schemas.microsoft.com/office/drawing/2014/main" id="{8ADFE1E7-6E34-4171-1356-6E4ED28A42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5562" y="2838753"/>
              <a:ext cx="1478038" cy="1478038"/>
            </a:xfrm>
            <a:prstGeom prst="rect">
              <a:avLst/>
            </a:prstGeom>
          </p:spPr>
        </p:pic>
        <p:pic>
          <p:nvPicPr>
            <p:cNvPr id="38" name="Graphic 37" descr="Question Mark with solid fill">
              <a:extLst>
                <a:ext uri="{FF2B5EF4-FFF2-40B4-BE49-F238E27FC236}">
                  <a16:creationId xmlns:a16="http://schemas.microsoft.com/office/drawing/2014/main" id="{2DAE380A-CC12-948F-FBF0-4C843B7CD3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28419" y="2838753"/>
              <a:ext cx="1478038" cy="1478038"/>
            </a:xfrm>
            <a:prstGeom prst="rect">
              <a:avLst/>
            </a:prstGeom>
          </p:spPr>
        </p:pic>
        <p:pic>
          <p:nvPicPr>
            <p:cNvPr id="40" name="Graphic 39" descr="Question Mark with solid fill">
              <a:extLst>
                <a:ext uri="{FF2B5EF4-FFF2-40B4-BE49-F238E27FC236}">
                  <a16:creationId xmlns:a16="http://schemas.microsoft.com/office/drawing/2014/main" id="{448C490D-A5BC-E009-2C4D-9FFA77ED2C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06761" y="2838753"/>
              <a:ext cx="1478038" cy="1478038"/>
            </a:xfrm>
            <a:prstGeom prst="rect">
              <a:avLst/>
            </a:prstGeom>
          </p:spPr>
        </p:pic>
      </p:grpSp>
      <p:pic>
        <p:nvPicPr>
          <p:cNvPr id="48" name="Graphic 47" descr="lign">
            <a:extLst>
              <a:ext uri="{FF2B5EF4-FFF2-40B4-BE49-F238E27FC236}">
                <a16:creationId xmlns:a16="http://schemas.microsoft.com/office/drawing/2014/main" id="{D3CA31CE-6D5F-5048-AE06-F206967347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5654" y="4993974"/>
            <a:ext cx="733106" cy="733106"/>
          </a:xfrm>
          <a:prstGeom prst="rect">
            <a:avLst/>
          </a:prstGeom>
        </p:spPr>
      </p:pic>
      <p:cxnSp>
        <p:nvCxnSpPr>
          <p:cNvPr id="51" name="Straight Connector 50" descr="lign">
            <a:extLst>
              <a:ext uri="{FF2B5EF4-FFF2-40B4-BE49-F238E27FC236}">
                <a16:creationId xmlns:a16="http://schemas.microsoft.com/office/drawing/2014/main" id="{84D2311F-6DD5-F5EF-FD7B-9578F494F4D6}"/>
              </a:ext>
            </a:extLst>
          </p:cNvPr>
          <p:cNvCxnSpPr>
            <a:cxnSpLocks/>
            <a:endCxn id="52" idx="2"/>
          </p:cNvCxnSpPr>
          <p:nvPr/>
        </p:nvCxnSpPr>
        <p:spPr>
          <a:xfrm flipH="1" flipV="1">
            <a:off x="4638748" y="3339991"/>
            <a:ext cx="649532" cy="490329"/>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2" name="Graphic 51">
            <a:extLst>
              <a:ext uri="{FF2B5EF4-FFF2-40B4-BE49-F238E27FC236}">
                <a16:creationId xmlns:a16="http://schemas.microsoft.com/office/drawing/2014/main" id="{81B27F9A-055F-2284-2022-63B930606CC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79392" y="2621280"/>
            <a:ext cx="718711" cy="718711"/>
          </a:xfrm>
          <a:prstGeom prst="rect">
            <a:avLst/>
          </a:prstGeom>
        </p:spPr>
      </p:pic>
      <p:pic>
        <p:nvPicPr>
          <p:cNvPr id="53" name="Graphic 52">
            <a:extLst>
              <a:ext uri="{FF2B5EF4-FFF2-40B4-BE49-F238E27FC236}">
                <a16:creationId xmlns:a16="http://schemas.microsoft.com/office/drawing/2014/main" id="{75BD4924-388F-1CEB-3471-9794E790ADF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90544" y="3822192"/>
            <a:ext cx="718711" cy="718711"/>
          </a:xfrm>
          <a:prstGeom prst="rect">
            <a:avLst/>
          </a:prstGeom>
        </p:spPr>
      </p:pic>
      <p:cxnSp>
        <p:nvCxnSpPr>
          <p:cNvPr id="54" name="Straight Connector 53" descr="lign">
            <a:extLst>
              <a:ext uri="{FF2B5EF4-FFF2-40B4-BE49-F238E27FC236}">
                <a16:creationId xmlns:a16="http://schemas.microsoft.com/office/drawing/2014/main" id="{BB172CDD-AC4D-4409-9AF2-B79E71A787C8}"/>
              </a:ext>
            </a:extLst>
          </p:cNvPr>
          <p:cNvCxnSpPr>
            <a:cxnSpLocks/>
            <a:endCxn id="53" idx="3"/>
          </p:cNvCxnSpPr>
          <p:nvPr/>
        </p:nvCxnSpPr>
        <p:spPr>
          <a:xfrm flipH="1">
            <a:off x="4309255" y="4181548"/>
            <a:ext cx="912985"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5" name="Graphic 54">
            <a:extLst>
              <a:ext uri="{FF2B5EF4-FFF2-40B4-BE49-F238E27FC236}">
                <a16:creationId xmlns:a16="http://schemas.microsoft.com/office/drawing/2014/main" id="{7332632C-41F7-F7CA-53F9-E470B13C8C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360" y="2462784"/>
            <a:ext cx="627271" cy="627271"/>
          </a:xfrm>
          <a:prstGeom prst="rect">
            <a:avLst/>
          </a:prstGeom>
        </p:spPr>
      </p:pic>
      <p:sp>
        <p:nvSpPr>
          <p:cNvPr id="56" name="TextBox 55">
            <a:extLst>
              <a:ext uri="{FF2B5EF4-FFF2-40B4-BE49-F238E27FC236}">
                <a16:creationId xmlns:a16="http://schemas.microsoft.com/office/drawing/2014/main" id="{25355C82-2101-CB6B-178E-4A23F08C7A56}"/>
              </a:ext>
            </a:extLst>
          </p:cNvPr>
          <p:cNvSpPr txBox="1"/>
          <p:nvPr/>
        </p:nvSpPr>
        <p:spPr>
          <a:xfrm>
            <a:off x="798576" y="2554224"/>
            <a:ext cx="25968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Photonic Client</a:t>
            </a:r>
            <a:endParaRPr lang="en-NL" sz="2400"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B9545494-5A61-6AAF-64B4-7D899CF0D092}"/>
              </a:ext>
            </a:extLst>
          </p:cNvPr>
          <p:cNvGrpSpPr/>
          <p:nvPr/>
        </p:nvGrpSpPr>
        <p:grpSpPr>
          <a:xfrm>
            <a:off x="4556760" y="2199640"/>
            <a:ext cx="6408185" cy="5143686"/>
            <a:chOff x="2725087" y="755672"/>
            <a:chExt cx="6654583" cy="6654583"/>
          </a:xfrm>
        </p:grpSpPr>
        <p:pic>
          <p:nvPicPr>
            <p:cNvPr id="18" name="Graphic 17" descr="Thought bubble outline">
              <a:extLst>
                <a:ext uri="{FF2B5EF4-FFF2-40B4-BE49-F238E27FC236}">
                  <a16:creationId xmlns:a16="http://schemas.microsoft.com/office/drawing/2014/main" id="{2361E254-60A7-492D-7DAC-727AB810E05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725087" y="755672"/>
              <a:ext cx="6654583" cy="6654583"/>
            </a:xfrm>
            <a:prstGeom prst="rect">
              <a:avLst/>
            </a:prstGeom>
          </p:spPr>
        </p:pic>
        <p:sp>
          <p:nvSpPr>
            <p:cNvPr id="19" name="Rectangle 18">
              <a:extLst>
                <a:ext uri="{FF2B5EF4-FFF2-40B4-BE49-F238E27FC236}">
                  <a16:creationId xmlns:a16="http://schemas.microsoft.com/office/drawing/2014/main" id="{B0FF31FC-A789-C70E-4772-12402F74BFAE}"/>
                </a:ext>
              </a:extLst>
            </p:cNvPr>
            <p:cNvSpPr/>
            <p:nvPr/>
          </p:nvSpPr>
          <p:spPr>
            <a:xfrm>
              <a:off x="4289195" y="5085761"/>
              <a:ext cx="919114" cy="91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1" name="Rectangle 20">
              <a:extLst>
                <a:ext uri="{FF2B5EF4-FFF2-40B4-BE49-F238E27FC236}">
                  <a16:creationId xmlns:a16="http://schemas.microsoft.com/office/drawing/2014/main" id="{89868D5F-DB82-27F1-AD7B-768B99BB896D}"/>
                </a:ext>
              </a:extLst>
            </p:cNvPr>
            <p:cNvSpPr/>
            <p:nvPr/>
          </p:nvSpPr>
          <p:spPr>
            <a:xfrm>
              <a:off x="3399934" y="5695361"/>
              <a:ext cx="919114" cy="91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spTree>
    <p:extLst>
      <p:ext uri="{BB962C8B-B14F-4D97-AF65-F5344CB8AC3E}">
        <p14:creationId xmlns:p14="http://schemas.microsoft.com/office/powerpoint/2010/main" val="343014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7FE66-6B9D-1BD7-96E9-82300C027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96F642-2B8C-EDD8-9B84-AA4F0EE36AFB}"/>
              </a:ext>
            </a:extLst>
          </p:cNvPr>
          <p:cNvSpPr>
            <a:spLocks noGrp="1"/>
          </p:cNvSpPr>
          <p:nvPr>
            <p:ph type="title"/>
          </p:nvPr>
        </p:nvSpPr>
        <p:spPr/>
        <p:txBody>
          <a:bodyPr/>
          <a:lstStyle/>
          <a:p>
            <a:r>
              <a:rPr lang="en-GB" dirty="0"/>
              <a:t>Network Architecture</a:t>
            </a:r>
          </a:p>
        </p:txBody>
      </p:sp>
      <p:pic>
        <p:nvPicPr>
          <p:cNvPr id="6" name="Google Shape;114;p20">
            <a:extLst>
              <a:ext uri="{FF2B5EF4-FFF2-40B4-BE49-F238E27FC236}">
                <a16:creationId xmlns:a16="http://schemas.microsoft.com/office/drawing/2014/main" id="{9F7D900D-8FD8-5CE2-9A84-9A10BBDAD4AC}"/>
              </a:ext>
            </a:extLst>
          </p:cNvPr>
          <p:cNvPicPr preferRelativeResize="0"/>
          <p:nvPr/>
        </p:nvPicPr>
        <p:blipFill rotWithShape="1">
          <a:blip r:embed="rId3">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C00551E7-3B6F-795F-B6CF-32CCC53C99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6522" y="6223453"/>
            <a:ext cx="355421" cy="603547"/>
          </a:xfrm>
          <a:prstGeom prst="rect">
            <a:avLst/>
          </a:prstGeom>
        </p:spPr>
      </p:pic>
      <p:pic>
        <p:nvPicPr>
          <p:cNvPr id="22" name="Graphic 21" descr="lign">
            <a:extLst>
              <a:ext uri="{FF2B5EF4-FFF2-40B4-BE49-F238E27FC236}">
                <a16:creationId xmlns:a16="http://schemas.microsoft.com/office/drawing/2014/main" id="{10DC7324-4AA6-EAC2-09FE-6370235C1C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6198" y="1525350"/>
            <a:ext cx="615050" cy="615050"/>
          </a:xfrm>
          <a:prstGeom prst="rect">
            <a:avLst/>
          </a:prstGeom>
        </p:spPr>
      </p:pic>
      <p:sp>
        <p:nvSpPr>
          <p:cNvPr id="24" name="TextBox 23">
            <a:extLst>
              <a:ext uri="{FF2B5EF4-FFF2-40B4-BE49-F238E27FC236}">
                <a16:creationId xmlns:a16="http://schemas.microsoft.com/office/drawing/2014/main" id="{201DA1D4-C598-C020-A4A7-6AD8CB85804A}"/>
              </a:ext>
            </a:extLst>
          </p:cNvPr>
          <p:cNvSpPr txBox="1"/>
          <p:nvPr/>
        </p:nvSpPr>
        <p:spPr>
          <a:xfrm>
            <a:off x="841248" y="1584960"/>
            <a:ext cx="25968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Processing Node</a:t>
            </a:r>
            <a:endParaRPr lang="en-NL" sz="2400" dirty="0">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075BA07B-68E6-7518-73B5-3F7D1B4313EB}"/>
              </a:ext>
            </a:extLst>
          </p:cNvPr>
          <p:cNvGrpSpPr/>
          <p:nvPr/>
        </p:nvGrpSpPr>
        <p:grpSpPr>
          <a:xfrm>
            <a:off x="6825264" y="3832234"/>
            <a:ext cx="1735504" cy="775708"/>
            <a:chOff x="3906761" y="2838753"/>
            <a:chExt cx="3306839" cy="1478038"/>
          </a:xfrm>
        </p:grpSpPr>
        <p:pic>
          <p:nvPicPr>
            <p:cNvPr id="35" name="Graphic 34" descr="Question Mark with solid fill">
              <a:extLst>
                <a:ext uri="{FF2B5EF4-FFF2-40B4-BE49-F238E27FC236}">
                  <a16:creationId xmlns:a16="http://schemas.microsoft.com/office/drawing/2014/main" id="{9DE8B5D2-9F89-E64F-4218-296D385C71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5562" y="2838753"/>
              <a:ext cx="1478038" cy="1478038"/>
            </a:xfrm>
            <a:prstGeom prst="rect">
              <a:avLst/>
            </a:prstGeom>
          </p:spPr>
        </p:pic>
        <p:pic>
          <p:nvPicPr>
            <p:cNvPr id="38" name="Graphic 37" descr="Question Mark with solid fill">
              <a:extLst>
                <a:ext uri="{FF2B5EF4-FFF2-40B4-BE49-F238E27FC236}">
                  <a16:creationId xmlns:a16="http://schemas.microsoft.com/office/drawing/2014/main" id="{6FBF1593-C71B-DB3C-A70A-BAAC06441E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28419" y="2838753"/>
              <a:ext cx="1478038" cy="1478038"/>
            </a:xfrm>
            <a:prstGeom prst="rect">
              <a:avLst/>
            </a:prstGeom>
          </p:spPr>
        </p:pic>
        <p:pic>
          <p:nvPicPr>
            <p:cNvPr id="40" name="Graphic 39" descr="Question Mark with solid fill">
              <a:extLst>
                <a:ext uri="{FF2B5EF4-FFF2-40B4-BE49-F238E27FC236}">
                  <a16:creationId xmlns:a16="http://schemas.microsoft.com/office/drawing/2014/main" id="{596769CC-84C3-34D2-65C5-C5BB88BBC8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06761" y="2838753"/>
              <a:ext cx="1478038" cy="1478038"/>
            </a:xfrm>
            <a:prstGeom prst="rect">
              <a:avLst/>
            </a:prstGeom>
          </p:spPr>
        </p:pic>
      </p:grpSp>
      <p:pic>
        <p:nvPicPr>
          <p:cNvPr id="55" name="Graphic 54">
            <a:extLst>
              <a:ext uri="{FF2B5EF4-FFF2-40B4-BE49-F238E27FC236}">
                <a16:creationId xmlns:a16="http://schemas.microsoft.com/office/drawing/2014/main" id="{88680154-81F2-3108-FE98-7EE0DE89DB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360" y="2462784"/>
            <a:ext cx="627271" cy="627271"/>
          </a:xfrm>
          <a:prstGeom prst="rect">
            <a:avLst/>
          </a:prstGeom>
        </p:spPr>
      </p:pic>
      <p:sp>
        <p:nvSpPr>
          <p:cNvPr id="56" name="TextBox 55">
            <a:extLst>
              <a:ext uri="{FF2B5EF4-FFF2-40B4-BE49-F238E27FC236}">
                <a16:creationId xmlns:a16="http://schemas.microsoft.com/office/drawing/2014/main" id="{7C68139B-06B3-BE0F-9031-C64F48122C3F}"/>
              </a:ext>
            </a:extLst>
          </p:cNvPr>
          <p:cNvSpPr txBox="1"/>
          <p:nvPr/>
        </p:nvSpPr>
        <p:spPr>
          <a:xfrm>
            <a:off x="798576" y="2554224"/>
            <a:ext cx="25968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Photonic Client</a:t>
            </a:r>
            <a:endParaRPr lang="en-NL" sz="2400" dirty="0">
              <a:latin typeface="Arial" panose="020B0604020202020204" pitchFamily="34" charset="0"/>
              <a:cs typeface="Arial" panose="020B0604020202020204" pitchFamily="34" charset="0"/>
            </a:endParaRPr>
          </a:p>
        </p:txBody>
      </p:sp>
      <p:pic>
        <p:nvPicPr>
          <p:cNvPr id="31" name="Graphic 30" descr="lign">
            <a:extLst>
              <a:ext uri="{FF2B5EF4-FFF2-40B4-BE49-F238E27FC236}">
                <a16:creationId xmlns:a16="http://schemas.microsoft.com/office/drawing/2014/main" id="{4F1DF85D-A29B-C088-2EE1-44DE417247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5654" y="4993974"/>
            <a:ext cx="733106" cy="733106"/>
          </a:xfrm>
          <a:prstGeom prst="rect">
            <a:avLst/>
          </a:prstGeom>
        </p:spPr>
      </p:pic>
      <p:pic>
        <p:nvPicPr>
          <p:cNvPr id="32" name="Graphic 31">
            <a:extLst>
              <a:ext uri="{FF2B5EF4-FFF2-40B4-BE49-F238E27FC236}">
                <a16:creationId xmlns:a16="http://schemas.microsoft.com/office/drawing/2014/main" id="{63FBDE6B-5907-0D5F-93DB-15F7A10348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58547" y="3830131"/>
            <a:ext cx="733106" cy="733106"/>
          </a:xfrm>
          <a:prstGeom prst="rect">
            <a:avLst/>
          </a:prstGeom>
        </p:spPr>
      </p:pic>
      <p:cxnSp>
        <p:nvCxnSpPr>
          <p:cNvPr id="36" name="Straight Connector 35" descr="lign">
            <a:extLst>
              <a:ext uri="{FF2B5EF4-FFF2-40B4-BE49-F238E27FC236}">
                <a16:creationId xmlns:a16="http://schemas.microsoft.com/office/drawing/2014/main" id="{BC4BC497-CFF0-E194-52FE-10223F838DE7}"/>
              </a:ext>
            </a:extLst>
          </p:cNvPr>
          <p:cNvCxnSpPr>
            <a:cxnSpLocks/>
            <a:stCxn id="32" idx="2"/>
            <a:endCxn id="31" idx="0"/>
          </p:cNvCxnSpPr>
          <p:nvPr/>
        </p:nvCxnSpPr>
        <p:spPr>
          <a:xfrm flipH="1">
            <a:off x="4622207" y="4563237"/>
            <a:ext cx="602893" cy="430737"/>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lign">
            <a:extLst>
              <a:ext uri="{FF2B5EF4-FFF2-40B4-BE49-F238E27FC236}">
                <a16:creationId xmlns:a16="http://schemas.microsoft.com/office/drawing/2014/main" id="{22B217B0-3E55-2303-6361-50B0B8BAAAF5}"/>
              </a:ext>
            </a:extLst>
          </p:cNvPr>
          <p:cNvCxnSpPr>
            <a:cxnSpLocks/>
            <a:stCxn id="32" idx="3"/>
          </p:cNvCxnSpPr>
          <p:nvPr/>
        </p:nvCxnSpPr>
        <p:spPr>
          <a:xfrm>
            <a:off x="5591653" y="4196684"/>
            <a:ext cx="626267"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descr="lign">
            <a:extLst>
              <a:ext uri="{FF2B5EF4-FFF2-40B4-BE49-F238E27FC236}">
                <a16:creationId xmlns:a16="http://schemas.microsoft.com/office/drawing/2014/main" id="{79939EA9-9050-0E8C-B8CF-1A5F90E56A0F}"/>
              </a:ext>
            </a:extLst>
          </p:cNvPr>
          <p:cNvCxnSpPr>
            <a:cxnSpLocks/>
            <a:stCxn id="32" idx="0"/>
            <a:endCxn id="46" idx="2"/>
          </p:cNvCxnSpPr>
          <p:nvPr/>
        </p:nvCxnSpPr>
        <p:spPr>
          <a:xfrm flipH="1" flipV="1">
            <a:off x="4638748" y="3339991"/>
            <a:ext cx="586352" cy="49014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4" name="Graphic 43">
            <a:extLst>
              <a:ext uri="{FF2B5EF4-FFF2-40B4-BE49-F238E27FC236}">
                <a16:creationId xmlns:a16="http://schemas.microsoft.com/office/drawing/2014/main" id="{1424E81D-D6B6-7095-9E1D-393C8C94672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2915" y="3336355"/>
            <a:ext cx="650430" cy="650430"/>
          </a:xfrm>
          <a:prstGeom prst="rect">
            <a:avLst/>
          </a:prstGeom>
        </p:spPr>
      </p:pic>
      <p:sp>
        <p:nvSpPr>
          <p:cNvPr id="45" name="TextBox 44">
            <a:extLst>
              <a:ext uri="{FF2B5EF4-FFF2-40B4-BE49-F238E27FC236}">
                <a16:creationId xmlns:a16="http://schemas.microsoft.com/office/drawing/2014/main" id="{B0C49A76-05E2-A92D-71F0-7A10F40728EC}"/>
              </a:ext>
            </a:extLst>
          </p:cNvPr>
          <p:cNvSpPr txBox="1"/>
          <p:nvPr/>
        </p:nvSpPr>
        <p:spPr>
          <a:xfrm>
            <a:off x="877824" y="3412744"/>
            <a:ext cx="261213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Metropolitan Hub</a:t>
            </a:r>
            <a:endParaRPr lang="en-NL" sz="2400" dirty="0">
              <a:latin typeface="Arial" panose="020B0604020202020204" pitchFamily="34" charset="0"/>
              <a:cs typeface="Arial" panose="020B0604020202020204" pitchFamily="34" charset="0"/>
            </a:endParaRPr>
          </a:p>
        </p:txBody>
      </p:sp>
      <p:pic>
        <p:nvPicPr>
          <p:cNvPr id="46" name="Graphic 45">
            <a:extLst>
              <a:ext uri="{FF2B5EF4-FFF2-40B4-BE49-F238E27FC236}">
                <a16:creationId xmlns:a16="http://schemas.microsoft.com/office/drawing/2014/main" id="{A488BE52-408C-82E8-C2A0-732BA6CC815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79392" y="2621280"/>
            <a:ext cx="718711" cy="718711"/>
          </a:xfrm>
          <a:prstGeom prst="rect">
            <a:avLst/>
          </a:prstGeom>
        </p:spPr>
      </p:pic>
      <p:pic>
        <p:nvPicPr>
          <p:cNvPr id="47" name="Graphic 46">
            <a:extLst>
              <a:ext uri="{FF2B5EF4-FFF2-40B4-BE49-F238E27FC236}">
                <a16:creationId xmlns:a16="http://schemas.microsoft.com/office/drawing/2014/main" id="{6FE91A98-79E9-C34E-D962-ED18451C064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90544" y="3822192"/>
            <a:ext cx="718711" cy="718711"/>
          </a:xfrm>
          <a:prstGeom prst="rect">
            <a:avLst/>
          </a:prstGeom>
        </p:spPr>
      </p:pic>
      <p:cxnSp>
        <p:nvCxnSpPr>
          <p:cNvPr id="50" name="Straight Connector 49" descr="lign">
            <a:extLst>
              <a:ext uri="{FF2B5EF4-FFF2-40B4-BE49-F238E27FC236}">
                <a16:creationId xmlns:a16="http://schemas.microsoft.com/office/drawing/2014/main" id="{EEEC6234-359F-5E9F-8D85-2BA9EEEC330B}"/>
              </a:ext>
            </a:extLst>
          </p:cNvPr>
          <p:cNvCxnSpPr>
            <a:cxnSpLocks/>
            <a:stCxn id="32" idx="1"/>
            <a:endCxn id="47" idx="3"/>
          </p:cNvCxnSpPr>
          <p:nvPr/>
        </p:nvCxnSpPr>
        <p:spPr>
          <a:xfrm flipH="1" flipV="1">
            <a:off x="4309255" y="4181548"/>
            <a:ext cx="549292" cy="1513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9" name="Graphic 58" descr="lign">
            <a:extLst>
              <a:ext uri="{FF2B5EF4-FFF2-40B4-BE49-F238E27FC236}">
                <a16:creationId xmlns:a16="http://schemas.microsoft.com/office/drawing/2014/main" id="{48C022EF-23A4-6381-9D53-AB485349EF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50643" y="2663285"/>
            <a:ext cx="773107" cy="773107"/>
          </a:xfrm>
          <a:prstGeom prst="rect">
            <a:avLst/>
          </a:prstGeom>
        </p:spPr>
      </p:pic>
      <p:pic>
        <p:nvPicPr>
          <p:cNvPr id="60" name="Graphic 59" descr="lign">
            <a:extLst>
              <a:ext uri="{FF2B5EF4-FFF2-40B4-BE49-F238E27FC236}">
                <a16:creationId xmlns:a16="http://schemas.microsoft.com/office/drawing/2014/main" id="{86753C69-19A3-EE14-83DB-0BFEC4854F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93947" y="3821925"/>
            <a:ext cx="773107" cy="773107"/>
          </a:xfrm>
          <a:prstGeom prst="rect">
            <a:avLst/>
          </a:prstGeom>
        </p:spPr>
      </p:pic>
      <p:pic>
        <p:nvPicPr>
          <p:cNvPr id="61" name="Graphic 60">
            <a:extLst>
              <a:ext uri="{FF2B5EF4-FFF2-40B4-BE49-F238E27FC236}">
                <a16:creationId xmlns:a16="http://schemas.microsoft.com/office/drawing/2014/main" id="{7831E25B-F510-B60D-46D1-D107C4B2BCA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622796" y="3919461"/>
            <a:ext cx="773107" cy="773107"/>
          </a:xfrm>
          <a:prstGeom prst="rect">
            <a:avLst/>
          </a:prstGeom>
        </p:spPr>
      </p:pic>
      <p:pic>
        <p:nvPicPr>
          <p:cNvPr id="62" name="Graphic 61" descr="lign">
            <a:extLst>
              <a:ext uri="{FF2B5EF4-FFF2-40B4-BE49-F238E27FC236}">
                <a16:creationId xmlns:a16="http://schemas.microsoft.com/office/drawing/2014/main" id="{87F1B918-DFBF-5107-6615-086F42119F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35005" y="4994870"/>
            <a:ext cx="773107" cy="773107"/>
          </a:xfrm>
          <a:prstGeom prst="rect">
            <a:avLst/>
          </a:prstGeom>
        </p:spPr>
      </p:pic>
      <p:cxnSp>
        <p:nvCxnSpPr>
          <p:cNvPr id="63" name="Straight Connector 62" descr="lign">
            <a:extLst>
              <a:ext uri="{FF2B5EF4-FFF2-40B4-BE49-F238E27FC236}">
                <a16:creationId xmlns:a16="http://schemas.microsoft.com/office/drawing/2014/main" id="{23CB9C84-A295-D847-1723-97F8D0D12E3C}"/>
              </a:ext>
            </a:extLst>
          </p:cNvPr>
          <p:cNvCxnSpPr>
            <a:cxnSpLocks/>
            <a:stCxn id="59" idx="1"/>
            <a:endCxn id="61" idx="0"/>
          </p:cNvCxnSpPr>
          <p:nvPr/>
        </p:nvCxnSpPr>
        <p:spPr>
          <a:xfrm flipH="1">
            <a:off x="10009350" y="3049839"/>
            <a:ext cx="541293" cy="869622"/>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descr="lign">
            <a:extLst>
              <a:ext uri="{FF2B5EF4-FFF2-40B4-BE49-F238E27FC236}">
                <a16:creationId xmlns:a16="http://schemas.microsoft.com/office/drawing/2014/main" id="{C973FD7D-34A8-9140-57FF-30DF7DD6407D}"/>
              </a:ext>
            </a:extLst>
          </p:cNvPr>
          <p:cNvCxnSpPr>
            <a:cxnSpLocks/>
            <a:stCxn id="61" idx="2"/>
            <a:endCxn id="62" idx="1"/>
          </p:cNvCxnSpPr>
          <p:nvPr/>
        </p:nvCxnSpPr>
        <p:spPr>
          <a:xfrm>
            <a:off x="10009350" y="4692568"/>
            <a:ext cx="425655" cy="68885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descr="lign">
            <a:extLst>
              <a:ext uri="{FF2B5EF4-FFF2-40B4-BE49-F238E27FC236}">
                <a16:creationId xmlns:a16="http://schemas.microsoft.com/office/drawing/2014/main" id="{EBACC662-C376-B86C-5BF5-7410E2979A56}"/>
              </a:ext>
            </a:extLst>
          </p:cNvPr>
          <p:cNvCxnSpPr>
            <a:cxnSpLocks/>
            <a:stCxn id="60" idx="1"/>
            <a:endCxn id="61" idx="3"/>
          </p:cNvCxnSpPr>
          <p:nvPr/>
        </p:nvCxnSpPr>
        <p:spPr>
          <a:xfrm flipH="1">
            <a:off x="10395903" y="4208479"/>
            <a:ext cx="498044" cy="9753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descr="lign">
            <a:extLst>
              <a:ext uri="{FF2B5EF4-FFF2-40B4-BE49-F238E27FC236}">
                <a16:creationId xmlns:a16="http://schemas.microsoft.com/office/drawing/2014/main" id="{DAADE9A2-B357-2356-5FD2-637725FE79A0}"/>
              </a:ext>
            </a:extLst>
          </p:cNvPr>
          <p:cNvCxnSpPr>
            <a:cxnSpLocks/>
          </p:cNvCxnSpPr>
          <p:nvPr/>
        </p:nvCxnSpPr>
        <p:spPr>
          <a:xfrm>
            <a:off x="9250680" y="4231640"/>
            <a:ext cx="372116" cy="74375"/>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DE2D6FA-E29F-9F03-52BB-BF92D44416C6}"/>
              </a:ext>
            </a:extLst>
          </p:cNvPr>
          <p:cNvGrpSpPr/>
          <p:nvPr/>
        </p:nvGrpSpPr>
        <p:grpSpPr>
          <a:xfrm>
            <a:off x="5781041" y="2758440"/>
            <a:ext cx="3911600" cy="3883846"/>
            <a:chOff x="2725087" y="755672"/>
            <a:chExt cx="6654583" cy="6654583"/>
          </a:xfrm>
        </p:grpSpPr>
        <p:pic>
          <p:nvPicPr>
            <p:cNvPr id="18" name="Graphic 17" descr="Thought bubble outline">
              <a:extLst>
                <a:ext uri="{FF2B5EF4-FFF2-40B4-BE49-F238E27FC236}">
                  <a16:creationId xmlns:a16="http://schemas.microsoft.com/office/drawing/2014/main" id="{A16BD56F-5450-6F49-5D8C-141A036B6D1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725087" y="755672"/>
              <a:ext cx="6654583" cy="6654583"/>
            </a:xfrm>
            <a:prstGeom prst="rect">
              <a:avLst/>
            </a:prstGeom>
          </p:spPr>
        </p:pic>
        <p:sp>
          <p:nvSpPr>
            <p:cNvPr id="19" name="Rectangle 18">
              <a:extLst>
                <a:ext uri="{FF2B5EF4-FFF2-40B4-BE49-F238E27FC236}">
                  <a16:creationId xmlns:a16="http://schemas.microsoft.com/office/drawing/2014/main" id="{41517465-9911-4FB4-D8F5-9CB3D2E2A2FD}"/>
                </a:ext>
              </a:extLst>
            </p:cNvPr>
            <p:cNvSpPr/>
            <p:nvPr/>
          </p:nvSpPr>
          <p:spPr>
            <a:xfrm>
              <a:off x="4289195" y="5085761"/>
              <a:ext cx="919114" cy="91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1" name="Rectangle 20">
              <a:extLst>
                <a:ext uri="{FF2B5EF4-FFF2-40B4-BE49-F238E27FC236}">
                  <a16:creationId xmlns:a16="http://schemas.microsoft.com/office/drawing/2014/main" id="{6D0462DA-CC30-43B4-F321-58F9C8C67064}"/>
                </a:ext>
              </a:extLst>
            </p:cNvPr>
            <p:cNvSpPr/>
            <p:nvPr/>
          </p:nvSpPr>
          <p:spPr>
            <a:xfrm>
              <a:off x="3399934" y="5695361"/>
              <a:ext cx="919114" cy="91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spTree>
    <p:extLst>
      <p:ext uri="{BB962C8B-B14F-4D97-AF65-F5344CB8AC3E}">
        <p14:creationId xmlns:p14="http://schemas.microsoft.com/office/powerpoint/2010/main" val="51037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E1106-A195-66BF-D1F3-44FC6B4A7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743253-EC8B-93B1-E4CA-986B4ABA452B}"/>
              </a:ext>
            </a:extLst>
          </p:cNvPr>
          <p:cNvSpPr>
            <a:spLocks noGrp="1"/>
          </p:cNvSpPr>
          <p:nvPr>
            <p:ph type="title"/>
          </p:nvPr>
        </p:nvSpPr>
        <p:spPr/>
        <p:txBody>
          <a:bodyPr/>
          <a:lstStyle/>
          <a:p>
            <a:r>
              <a:rPr lang="en-GB" dirty="0"/>
              <a:t>Network Architecture</a:t>
            </a:r>
          </a:p>
        </p:txBody>
      </p:sp>
      <p:pic>
        <p:nvPicPr>
          <p:cNvPr id="6" name="Google Shape;114;p20">
            <a:extLst>
              <a:ext uri="{FF2B5EF4-FFF2-40B4-BE49-F238E27FC236}">
                <a16:creationId xmlns:a16="http://schemas.microsoft.com/office/drawing/2014/main" id="{5BB4C6AD-D8D5-11AD-C827-A622E25DF851}"/>
              </a:ext>
            </a:extLst>
          </p:cNvPr>
          <p:cNvPicPr preferRelativeResize="0"/>
          <p:nvPr/>
        </p:nvPicPr>
        <p:blipFill rotWithShape="1">
          <a:blip r:embed="rId3">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F31C192C-9DA0-96ED-FC83-27735390A1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6522" y="6223453"/>
            <a:ext cx="355421" cy="603547"/>
          </a:xfrm>
          <a:prstGeom prst="rect">
            <a:avLst/>
          </a:prstGeom>
        </p:spPr>
      </p:pic>
      <p:pic>
        <p:nvPicPr>
          <p:cNvPr id="22" name="Graphic 21" descr="lign">
            <a:extLst>
              <a:ext uri="{FF2B5EF4-FFF2-40B4-BE49-F238E27FC236}">
                <a16:creationId xmlns:a16="http://schemas.microsoft.com/office/drawing/2014/main" id="{40E26060-FA26-CDFD-13E2-F4722428CE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6198" y="1525350"/>
            <a:ext cx="615050" cy="615050"/>
          </a:xfrm>
          <a:prstGeom prst="rect">
            <a:avLst/>
          </a:prstGeom>
        </p:spPr>
      </p:pic>
      <p:sp>
        <p:nvSpPr>
          <p:cNvPr id="24" name="TextBox 23">
            <a:extLst>
              <a:ext uri="{FF2B5EF4-FFF2-40B4-BE49-F238E27FC236}">
                <a16:creationId xmlns:a16="http://schemas.microsoft.com/office/drawing/2014/main" id="{AD9D6E5E-89C8-806D-E808-2BC38D4EEAD9}"/>
              </a:ext>
            </a:extLst>
          </p:cNvPr>
          <p:cNvSpPr txBox="1"/>
          <p:nvPr/>
        </p:nvSpPr>
        <p:spPr>
          <a:xfrm>
            <a:off x="841248" y="1584960"/>
            <a:ext cx="25968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Processing Node</a:t>
            </a:r>
            <a:endParaRPr lang="en-NL" sz="2400" dirty="0">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CDC6A2BB-1244-4B83-758D-9EC302450429}"/>
              </a:ext>
            </a:extLst>
          </p:cNvPr>
          <p:cNvGrpSpPr/>
          <p:nvPr/>
        </p:nvGrpSpPr>
        <p:grpSpPr>
          <a:xfrm>
            <a:off x="6825264" y="3832234"/>
            <a:ext cx="1735504" cy="775708"/>
            <a:chOff x="3906761" y="2838753"/>
            <a:chExt cx="3306839" cy="1478038"/>
          </a:xfrm>
        </p:grpSpPr>
        <p:pic>
          <p:nvPicPr>
            <p:cNvPr id="35" name="Graphic 34" descr="Question Mark with solid fill">
              <a:extLst>
                <a:ext uri="{FF2B5EF4-FFF2-40B4-BE49-F238E27FC236}">
                  <a16:creationId xmlns:a16="http://schemas.microsoft.com/office/drawing/2014/main" id="{1B45D273-214B-8C70-BE5E-EF0095E10F2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5562" y="2838753"/>
              <a:ext cx="1478038" cy="1478038"/>
            </a:xfrm>
            <a:prstGeom prst="rect">
              <a:avLst/>
            </a:prstGeom>
          </p:spPr>
        </p:pic>
        <p:pic>
          <p:nvPicPr>
            <p:cNvPr id="38" name="Graphic 37" descr="Question Mark with solid fill">
              <a:extLst>
                <a:ext uri="{FF2B5EF4-FFF2-40B4-BE49-F238E27FC236}">
                  <a16:creationId xmlns:a16="http://schemas.microsoft.com/office/drawing/2014/main" id="{4F8E9C94-734E-A768-122C-205AF5CF44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28419" y="2838753"/>
              <a:ext cx="1478038" cy="1478038"/>
            </a:xfrm>
            <a:prstGeom prst="rect">
              <a:avLst/>
            </a:prstGeom>
          </p:spPr>
        </p:pic>
        <p:pic>
          <p:nvPicPr>
            <p:cNvPr id="40" name="Graphic 39" descr="Question Mark with solid fill">
              <a:extLst>
                <a:ext uri="{FF2B5EF4-FFF2-40B4-BE49-F238E27FC236}">
                  <a16:creationId xmlns:a16="http://schemas.microsoft.com/office/drawing/2014/main" id="{9990F050-8B26-C961-4A27-85AF48BEE6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06761" y="2838753"/>
              <a:ext cx="1478038" cy="1478038"/>
            </a:xfrm>
            <a:prstGeom prst="rect">
              <a:avLst/>
            </a:prstGeom>
          </p:spPr>
        </p:pic>
      </p:grpSp>
      <p:pic>
        <p:nvPicPr>
          <p:cNvPr id="55" name="Graphic 54">
            <a:extLst>
              <a:ext uri="{FF2B5EF4-FFF2-40B4-BE49-F238E27FC236}">
                <a16:creationId xmlns:a16="http://schemas.microsoft.com/office/drawing/2014/main" id="{BB36836D-9567-5A1C-B046-293B760772E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3360" y="2462784"/>
            <a:ext cx="627271" cy="627271"/>
          </a:xfrm>
          <a:prstGeom prst="rect">
            <a:avLst/>
          </a:prstGeom>
        </p:spPr>
      </p:pic>
      <p:sp>
        <p:nvSpPr>
          <p:cNvPr id="56" name="TextBox 55">
            <a:extLst>
              <a:ext uri="{FF2B5EF4-FFF2-40B4-BE49-F238E27FC236}">
                <a16:creationId xmlns:a16="http://schemas.microsoft.com/office/drawing/2014/main" id="{F98F44D7-5ED1-27F8-0F17-8454E379D1D3}"/>
              </a:ext>
            </a:extLst>
          </p:cNvPr>
          <p:cNvSpPr txBox="1"/>
          <p:nvPr/>
        </p:nvSpPr>
        <p:spPr>
          <a:xfrm>
            <a:off x="798576" y="2554224"/>
            <a:ext cx="25968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Photonic Client</a:t>
            </a:r>
            <a:endParaRPr lang="en-NL" sz="2400" dirty="0">
              <a:latin typeface="Arial" panose="020B0604020202020204" pitchFamily="34" charset="0"/>
              <a:cs typeface="Arial" panose="020B0604020202020204" pitchFamily="34" charset="0"/>
            </a:endParaRPr>
          </a:p>
        </p:txBody>
      </p:sp>
      <p:pic>
        <p:nvPicPr>
          <p:cNvPr id="31" name="Graphic 30" descr="lign">
            <a:extLst>
              <a:ext uri="{FF2B5EF4-FFF2-40B4-BE49-F238E27FC236}">
                <a16:creationId xmlns:a16="http://schemas.microsoft.com/office/drawing/2014/main" id="{4B882CB9-89B2-AA2F-30AE-3E5422C7D3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5654" y="4993974"/>
            <a:ext cx="733106" cy="733106"/>
          </a:xfrm>
          <a:prstGeom prst="rect">
            <a:avLst/>
          </a:prstGeom>
        </p:spPr>
      </p:pic>
      <p:pic>
        <p:nvPicPr>
          <p:cNvPr id="32" name="Graphic 31">
            <a:extLst>
              <a:ext uri="{FF2B5EF4-FFF2-40B4-BE49-F238E27FC236}">
                <a16:creationId xmlns:a16="http://schemas.microsoft.com/office/drawing/2014/main" id="{F6FC6821-BC5D-D80B-EC79-93772800604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58547" y="3830131"/>
            <a:ext cx="733106" cy="733106"/>
          </a:xfrm>
          <a:prstGeom prst="rect">
            <a:avLst/>
          </a:prstGeom>
        </p:spPr>
      </p:pic>
      <p:cxnSp>
        <p:nvCxnSpPr>
          <p:cNvPr id="36" name="Straight Connector 35" descr="lign">
            <a:extLst>
              <a:ext uri="{FF2B5EF4-FFF2-40B4-BE49-F238E27FC236}">
                <a16:creationId xmlns:a16="http://schemas.microsoft.com/office/drawing/2014/main" id="{DB34FDF3-125B-93DC-1F6C-0B4D20C59167}"/>
              </a:ext>
            </a:extLst>
          </p:cNvPr>
          <p:cNvCxnSpPr>
            <a:cxnSpLocks/>
            <a:stCxn id="32" idx="2"/>
            <a:endCxn id="31" idx="0"/>
          </p:cNvCxnSpPr>
          <p:nvPr/>
        </p:nvCxnSpPr>
        <p:spPr>
          <a:xfrm flipH="1">
            <a:off x="4622207" y="4563237"/>
            <a:ext cx="602893" cy="430737"/>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lign">
            <a:extLst>
              <a:ext uri="{FF2B5EF4-FFF2-40B4-BE49-F238E27FC236}">
                <a16:creationId xmlns:a16="http://schemas.microsoft.com/office/drawing/2014/main" id="{C6ABC3C3-9F7C-35B7-1F4F-27DC07DB05D5}"/>
              </a:ext>
            </a:extLst>
          </p:cNvPr>
          <p:cNvCxnSpPr>
            <a:cxnSpLocks/>
            <a:stCxn id="32" idx="3"/>
          </p:cNvCxnSpPr>
          <p:nvPr/>
        </p:nvCxnSpPr>
        <p:spPr>
          <a:xfrm>
            <a:off x="5591653" y="4196684"/>
            <a:ext cx="626267"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descr="lign">
            <a:extLst>
              <a:ext uri="{FF2B5EF4-FFF2-40B4-BE49-F238E27FC236}">
                <a16:creationId xmlns:a16="http://schemas.microsoft.com/office/drawing/2014/main" id="{76012B6B-1FEF-449F-67EC-F33B60DB9F7E}"/>
              </a:ext>
            </a:extLst>
          </p:cNvPr>
          <p:cNvCxnSpPr>
            <a:cxnSpLocks/>
            <a:stCxn id="32" idx="0"/>
            <a:endCxn id="46" idx="2"/>
          </p:cNvCxnSpPr>
          <p:nvPr/>
        </p:nvCxnSpPr>
        <p:spPr>
          <a:xfrm flipH="1" flipV="1">
            <a:off x="4638748" y="3339991"/>
            <a:ext cx="586352" cy="49014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4" name="Graphic 43">
            <a:extLst>
              <a:ext uri="{FF2B5EF4-FFF2-40B4-BE49-F238E27FC236}">
                <a16:creationId xmlns:a16="http://schemas.microsoft.com/office/drawing/2014/main" id="{7C0D8C3C-717D-DF82-BABD-4DD26D19476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2915" y="3336355"/>
            <a:ext cx="650430" cy="650430"/>
          </a:xfrm>
          <a:prstGeom prst="rect">
            <a:avLst/>
          </a:prstGeom>
        </p:spPr>
      </p:pic>
      <p:pic>
        <p:nvPicPr>
          <p:cNvPr id="46" name="Graphic 45">
            <a:extLst>
              <a:ext uri="{FF2B5EF4-FFF2-40B4-BE49-F238E27FC236}">
                <a16:creationId xmlns:a16="http://schemas.microsoft.com/office/drawing/2014/main" id="{3FC7EA94-D09F-10CF-30D3-EB6E6F2341E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79392" y="2621280"/>
            <a:ext cx="718711" cy="718711"/>
          </a:xfrm>
          <a:prstGeom prst="rect">
            <a:avLst/>
          </a:prstGeom>
        </p:spPr>
      </p:pic>
      <p:pic>
        <p:nvPicPr>
          <p:cNvPr id="47" name="Graphic 46">
            <a:extLst>
              <a:ext uri="{FF2B5EF4-FFF2-40B4-BE49-F238E27FC236}">
                <a16:creationId xmlns:a16="http://schemas.microsoft.com/office/drawing/2014/main" id="{7D0756A1-19B5-1020-E03F-AE2BD16FECB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90544" y="3822192"/>
            <a:ext cx="718711" cy="718711"/>
          </a:xfrm>
          <a:prstGeom prst="rect">
            <a:avLst/>
          </a:prstGeom>
        </p:spPr>
      </p:pic>
      <p:cxnSp>
        <p:nvCxnSpPr>
          <p:cNvPr id="50" name="Straight Connector 49" descr="lign">
            <a:extLst>
              <a:ext uri="{FF2B5EF4-FFF2-40B4-BE49-F238E27FC236}">
                <a16:creationId xmlns:a16="http://schemas.microsoft.com/office/drawing/2014/main" id="{40E0EDE1-090E-8354-6117-488688D70C89}"/>
              </a:ext>
            </a:extLst>
          </p:cNvPr>
          <p:cNvCxnSpPr>
            <a:cxnSpLocks/>
            <a:stCxn id="32" idx="1"/>
            <a:endCxn id="47" idx="3"/>
          </p:cNvCxnSpPr>
          <p:nvPr/>
        </p:nvCxnSpPr>
        <p:spPr>
          <a:xfrm flipH="1" flipV="1">
            <a:off x="4309255" y="4181548"/>
            <a:ext cx="549292" cy="1513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9" name="Graphic 58" descr="lign">
            <a:extLst>
              <a:ext uri="{FF2B5EF4-FFF2-40B4-BE49-F238E27FC236}">
                <a16:creationId xmlns:a16="http://schemas.microsoft.com/office/drawing/2014/main" id="{CCC17D1F-56CE-69C5-6B89-0484F84865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50643" y="2663285"/>
            <a:ext cx="773107" cy="773107"/>
          </a:xfrm>
          <a:prstGeom prst="rect">
            <a:avLst/>
          </a:prstGeom>
        </p:spPr>
      </p:pic>
      <p:pic>
        <p:nvPicPr>
          <p:cNvPr id="60" name="Graphic 59" descr="lign">
            <a:extLst>
              <a:ext uri="{FF2B5EF4-FFF2-40B4-BE49-F238E27FC236}">
                <a16:creationId xmlns:a16="http://schemas.microsoft.com/office/drawing/2014/main" id="{80F53E68-7770-F1EB-7AD8-33AB881D9E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93947" y="3821925"/>
            <a:ext cx="773107" cy="773107"/>
          </a:xfrm>
          <a:prstGeom prst="rect">
            <a:avLst/>
          </a:prstGeom>
        </p:spPr>
      </p:pic>
      <p:pic>
        <p:nvPicPr>
          <p:cNvPr id="61" name="Graphic 60">
            <a:extLst>
              <a:ext uri="{FF2B5EF4-FFF2-40B4-BE49-F238E27FC236}">
                <a16:creationId xmlns:a16="http://schemas.microsoft.com/office/drawing/2014/main" id="{394F2BE8-E2BA-05A0-30B7-02134EDA510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622796" y="3919461"/>
            <a:ext cx="773107" cy="773107"/>
          </a:xfrm>
          <a:prstGeom prst="rect">
            <a:avLst/>
          </a:prstGeom>
        </p:spPr>
      </p:pic>
      <p:pic>
        <p:nvPicPr>
          <p:cNvPr id="62" name="Graphic 61" descr="lign">
            <a:extLst>
              <a:ext uri="{FF2B5EF4-FFF2-40B4-BE49-F238E27FC236}">
                <a16:creationId xmlns:a16="http://schemas.microsoft.com/office/drawing/2014/main" id="{D2900099-1D0B-6A92-8A48-EF7FB7D995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35005" y="4994870"/>
            <a:ext cx="773107" cy="773107"/>
          </a:xfrm>
          <a:prstGeom prst="rect">
            <a:avLst/>
          </a:prstGeom>
        </p:spPr>
      </p:pic>
      <p:cxnSp>
        <p:nvCxnSpPr>
          <p:cNvPr id="63" name="Straight Connector 62" descr="lign">
            <a:extLst>
              <a:ext uri="{FF2B5EF4-FFF2-40B4-BE49-F238E27FC236}">
                <a16:creationId xmlns:a16="http://schemas.microsoft.com/office/drawing/2014/main" id="{76A7B02F-623D-F847-FA36-30C8938111D8}"/>
              </a:ext>
            </a:extLst>
          </p:cNvPr>
          <p:cNvCxnSpPr>
            <a:cxnSpLocks/>
            <a:stCxn id="59" idx="1"/>
            <a:endCxn id="61" idx="0"/>
          </p:cNvCxnSpPr>
          <p:nvPr/>
        </p:nvCxnSpPr>
        <p:spPr>
          <a:xfrm flipH="1">
            <a:off x="10009350" y="3049839"/>
            <a:ext cx="541293" cy="869622"/>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descr="lign">
            <a:extLst>
              <a:ext uri="{FF2B5EF4-FFF2-40B4-BE49-F238E27FC236}">
                <a16:creationId xmlns:a16="http://schemas.microsoft.com/office/drawing/2014/main" id="{E9D81868-2FC8-028F-640D-C222B3E38A8C}"/>
              </a:ext>
            </a:extLst>
          </p:cNvPr>
          <p:cNvCxnSpPr>
            <a:cxnSpLocks/>
            <a:stCxn id="61" idx="2"/>
            <a:endCxn id="62" idx="1"/>
          </p:cNvCxnSpPr>
          <p:nvPr/>
        </p:nvCxnSpPr>
        <p:spPr>
          <a:xfrm>
            <a:off x="10009350" y="4692568"/>
            <a:ext cx="425655" cy="68885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descr="lign">
            <a:extLst>
              <a:ext uri="{FF2B5EF4-FFF2-40B4-BE49-F238E27FC236}">
                <a16:creationId xmlns:a16="http://schemas.microsoft.com/office/drawing/2014/main" id="{BED83134-64E6-FCA6-B292-DE4B684A64BE}"/>
              </a:ext>
            </a:extLst>
          </p:cNvPr>
          <p:cNvCxnSpPr>
            <a:cxnSpLocks/>
            <a:stCxn id="60" idx="1"/>
            <a:endCxn id="61" idx="3"/>
          </p:cNvCxnSpPr>
          <p:nvPr/>
        </p:nvCxnSpPr>
        <p:spPr>
          <a:xfrm flipH="1">
            <a:off x="10395903" y="4208479"/>
            <a:ext cx="498044" cy="9753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descr="lign">
            <a:extLst>
              <a:ext uri="{FF2B5EF4-FFF2-40B4-BE49-F238E27FC236}">
                <a16:creationId xmlns:a16="http://schemas.microsoft.com/office/drawing/2014/main" id="{5D6EF88D-C495-D3D3-FFBA-25B501EB146F}"/>
              </a:ext>
            </a:extLst>
          </p:cNvPr>
          <p:cNvCxnSpPr>
            <a:cxnSpLocks/>
          </p:cNvCxnSpPr>
          <p:nvPr/>
        </p:nvCxnSpPr>
        <p:spPr>
          <a:xfrm>
            <a:off x="9250680" y="4231640"/>
            <a:ext cx="372116" cy="74375"/>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E78C441A-9301-3AF5-42BB-224577972D57}"/>
              </a:ext>
            </a:extLst>
          </p:cNvPr>
          <p:cNvGrpSpPr/>
          <p:nvPr/>
        </p:nvGrpSpPr>
        <p:grpSpPr>
          <a:xfrm>
            <a:off x="5781041" y="2758440"/>
            <a:ext cx="3911600" cy="3883846"/>
            <a:chOff x="2725087" y="755672"/>
            <a:chExt cx="6654583" cy="6654583"/>
          </a:xfrm>
        </p:grpSpPr>
        <p:pic>
          <p:nvPicPr>
            <p:cNvPr id="18" name="Graphic 17" descr="Thought bubble outline">
              <a:extLst>
                <a:ext uri="{FF2B5EF4-FFF2-40B4-BE49-F238E27FC236}">
                  <a16:creationId xmlns:a16="http://schemas.microsoft.com/office/drawing/2014/main" id="{8C426BC5-C47F-0973-4F13-F3579ABFEF7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725087" y="755672"/>
              <a:ext cx="6654583" cy="6654583"/>
            </a:xfrm>
            <a:prstGeom prst="rect">
              <a:avLst/>
            </a:prstGeom>
          </p:spPr>
        </p:pic>
        <p:sp>
          <p:nvSpPr>
            <p:cNvPr id="19" name="Rectangle 18">
              <a:extLst>
                <a:ext uri="{FF2B5EF4-FFF2-40B4-BE49-F238E27FC236}">
                  <a16:creationId xmlns:a16="http://schemas.microsoft.com/office/drawing/2014/main" id="{41728BCD-DDF9-1D77-5579-481DF96857D7}"/>
                </a:ext>
              </a:extLst>
            </p:cNvPr>
            <p:cNvSpPr/>
            <p:nvPr/>
          </p:nvSpPr>
          <p:spPr>
            <a:xfrm>
              <a:off x="4289195" y="5085761"/>
              <a:ext cx="919114" cy="91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1" name="Rectangle 20">
              <a:extLst>
                <a:ext uri="{FF2B5EF4-FFF2-40B4-BE49-F238E27FC236}">
                  <a16:creationId xmlns:a16="http://schemas.microsoft.com/office/drawing/2014/main" id="{81B6C9D2-D2B1-BD5B-295C-2C5114E12BF0}"/>
                </a:ext>
              </a:extLst>
            </p:cNvPr>
            <p:cNvSpPr/>
            <p:nvPr/>
          </p:nvSpPr>
          <p:spPr>
            <a:xfrm>
              <a:off x="3399934" y="5695361"/>
              <a:ext cx="919114" cy="91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sp>
        <p:nvSpPr>
          <p:cNvPr id="42" name="Oval 41">
            <a:extLst>
              <a:ext uri="{FF2B5EF4-FFF2-40B4-BE49-F238E27FC236}">
                <a16:creationId xmlns:a16="http://schemas.microsoft.com/office/drawing/2014/main" id="{0CD65523-6B07-DDC0-C203-B75E7D0818EB}"/>
              </a:ext>
            </a:extLst>
          </p:cNvPr>
          <p:cNvSpPr/>
          <p:nvPr/>
        </p:nvSpPr>
        <p:spPr>
          <a:xfrm rot="5400000">
            <a:off x="2420112" y="3017520"/>
            <a:ext cx="4267200" cy="2377440"/>
          </a:xfrm>
          <a:prstGeom prst="ellipse">
            <a:avLst/>
          </a:prstGeom>
          <a:noFill/>
          <a:ln w="38100">
            <a:solidFill>
              <a:schemeClr val="accent2"/>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3" name="TextBox 42">
            <a:extLst>
              <a:ext uri="{FF2B5EF4-FFF2-40B4-BE49-F238E27FC236}">
                <a16:creationId xmlns:a16="http://schemas.microsoft.com/office/drawing/2014/main" id="{31D0F337-B9D7-0363-8E24-6A4710BDE813}"/>
              </a:ext>
            </a:extLst>
          </p:cNvPr>
          <p:cNvSpPr txBox="1"/>
          <p:nvPr/>
        </p:nvSpPr>
        <p:spPr>
          <a:xfrm>
            <a:off x="3236976" y="6333744"/>
            <a:ext cx="315772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Metropolitan scale network</a:t>
            </a:r>
            <a:endParaRPr lang="en-NL"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3478659-14D3-55D8-5072-1FC30BA35B37}"/>
              </a:ext>
            </a:extLst>
          </p:cNvPr>
          <p:cNvSpPr txBox="1"/>
          <p:nvPr/>
        </p:nvSpPr>
        <p:spPr>
          <a:xfrm>
            <a:off x="877824" y="3407664"/>
            <a:ext cx="261213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Metropolitan Hub</a:t>
            </a:r>
            <a:endParaRPr lang="en-NL" sz="2400" dirty="0">
              <a:latin typeface="Arial" panose="020B0604020202020204" pitchFamily="34" charset="0"/>
              <a:cs typeface="Arial" panose="020B0604020202020204" pitchFamily="34" charset="0"/>
            </a:endParaRPr>
          </a:p>
        </p:txBody>
      </p:sp>
      <p:sp useBgFill="1">
        <p:nvSpPr>
          <p:cNvPr id="4" name="TextBox 3">
            <a:extLst>
              <a:ext uri="{FF2B5EF4-FFF2-40B4-BE49-F238E27FC236}">
                <a16:creationId xmlns:a16="http://schemas.microsoft.com/office/drawing/2014/main" id="{52B62666-3BA8-3B15-4FA5-AD9D37985A62}"/>
              </a:ext>
            </a:extLst>
          </p:cNvPr>
          <p:cNvSpPr txBox="1"/>
          <p:nvPr/>
        </p:nvSpPr>
        <p:spPr>
          <a:xfrm>
            <a:off x="5824052" y="3654251"/>
            <a:ext cx="2110157" cy="584775"/>
          </a:xfrm>
          <a:prstGeom prst="rect">
            <a:avLst/>
          </a:prstGeom>
        </p:spPr>
        <p:txBody>
          <a:bodyPr wrap="square" rtlCol="0">
            <a:spAutoFit/>
          </a:bodyPr>
          <a:lstStyle/>
          <a:p>
            <a:r>
              <a:rPr lang="en-US" sz="3200" dirty="0">
                <a:latin typeface="Arial" panose="020B0604020202020204" pitchFamily="34" charset="0"/>
                <a:cs typeface="Arial" panose="020B0604020202020204" pitchFamily="34" charset="0"/>
              </a:rPr>
              <a:t>&lt; 50 km</a:t>
            </a:r>
          </a:p>
        </p:txBody>
      </p:sp>
      <p:sp>
        <p:nvSpPr>
          <p:cNvPr id="3" name="Right Brace 2">
            <a:extLst>
              <a:ext uri="{FF2B5EF4-FFF2-40B4-BE49-F238E27FC236}">
                <a16:creationId xmlns:a16="http://schemas.microsoft.com/office/drawing/2014/main" id="{363F93E4-48DF-8175-6A66-763D2E4A8B4D}"/>
              </a:ext>
            </a:extLst>
          </p:cNvPr>
          <p:cNvSpPr/>
          <p:nvPr/>
        </p:nvSpPr>
        <p:spPr>
          <a:xfrm rot="21287458">
            <a:off x="4900676" y="2421051"/>
            <a:ext cx="948942" cy="3131468"/>
          </a:xfrm>
          <a:prstGeom prst="rightBrace">
            <a:avLst/>
          </a:prstGeom>
          <a:ln w="1143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Tree>
    <p:extLst>
      <p:ext uri="{BB962C8B-B14F-4D97-AF65-F5344CB8AC3E}">
        <p14:creationId xmlns:p14="http://schemas.microsoft.com/office/powerpoint/2010/main" val="198571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animBg="1"/>
      <p:bldP spid="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DF133-BCEA-363D-AFF6-E4677BD44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A85E76-B33A-6655-E5BD-97A6A4455C41}"/>
              </a:ext>
            </a:extLst>
          </p:cNvPr>
          <p:cNvSpPr>
            <a:spLocks noGrp="1"/>
          </p:cNvSpPr>
          <p:nvPr>
            <p:ph type="title"/>
          </p:nvPr>
        </p:nvSpPr>
        <p:spPr/>
        <p:txBody>
          <a:bodyPr/>
          <a:lstStyle/>
          <a:p>
            <a:r>
              <a:rPr lang="en-GB" dirty="0"/>
              <a:t>Long-distance entanglement</a:t>
            </a:r>
          </a:p>
        </p:txBody>
      </p:sp>
      <p:pic>
        <p:nvPicPr>
          <p:cNvPr id="6" name="Google Shape;114;p20">
            <a:extLst>
              <a:ext uri="{FF2B5EF4-FFF2-40B4-BE49-F238E27FC236}">
                <a16:creationId xmlns:a16="http://schemas.microsoft.com/office/drawing/2014/main" id="{23F0F8AE-3A16-6EB0-365D-55CA7F0E28E0}"/>
              </a:ext>
            </a:extLst>
          </p:cNvPr>
          <p:cNvPicPr preferRelativeResize="0"/>
          <p:nvPr/>
        </p:nvPicPr>
        <p:blipFill rotWithShape="1">
          <a:blip r:embed="rId3">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C3A82595-9EF2-43CB-64B1-D75D41ACBD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6522" y="6223453"/>
            <a:ext cx="355421" cy="603547"/>
          </a:xfrm>
          <a:prstGeom prst="rect">
            <a:avLst/>
          </a:prstGeom>
        </p:spPr>
      </p:pic>
      <p:pic>
        <p:nvPicPr>
          <p:cNvPr id="12" name="Graphic 11">
            <a:extLst>
              <a:ext uri="{FF2B5EF4-FFF2-40B4-BE49-F238E27FC236}">
                <a16:creationId xmlns:a16="http://schemas.microsoft.com/office/drawing/2014/main" id="{A7BFE15C-D998-0598-3C68-AA270D6DFB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4256" y="1928607"/>
            <a:ext cx="6356873" cy="3814124"/>
          </a:xfrm>
          <a:prstGeom prst="rect">
            <a:avLst/>
          </a:prstGeom>
        </p:spPr>
      </p:pic>
      <p:pic>
        <p:nvPicPr>
          <p:cNvPr id="13" name="Picture 12">
            <a:extLst>
              <a:ext uri="{FF2B5EF4-FFF2-40B4-BE49-F238E27FC236}">
                <a16:creationId xmlns:a16="http://schemas.microsoft.com/office/drawing/2014/main" id="{C65C6DC6-5BF1-EE74-4DC6-6A4DB50899A4}"/>
              </a:ext>
            </a:extLst>
          </p:cNvPr>
          <p:cNvPicPr>
            <a:picLocks noChangeAspect="1"/>
          </p:cNvPicPr>
          <p:nvPr/>
        </p:nvPicPr>
        <p:blipFill>
          <a:blip r:embed="rId8"/>
          <a:stretch>
            <a:fillRect/>
          </a:stretch>
        </p:blipFill>
        <p:spPr>
          <a:xfrm>
            <a:off x="6744072" y="4653136"/>
            <a:ext cx="5375155" cy="782115"/>
          </a:xfrm>
          <a:prstGeom prst="rect">
            <a:avLst/>
          </a:prstGeom>
        </p:spPr>
      </p:pic>
      <p:sp>
        <p:nvSpPr>
          <p:cNvPr id="14" name="TextBox 13">
            <a:extLst>
              <a:ext uri="{FF2B5EF4-FFF2-40B4-BE49-F238E27FC236}">
                <a16:creationId xmlns:a16="http://schemas.microsoft.com/office/drawing/2014/main" id="{B9063924-F992-FC5F-368C-B63F71E89D08}"/>
              </a:ext>
            </a:extLst>
          </p:cNvPr>
          <p:cNvSpPr txBox="1"/>
          <p:nvPr/>
        </p:nvSpPr>
        <p:spPr>
          <a:xfrm>
            <a:off x="6875062" y="3511835"/>
            <a:ext cx="533600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Entanglement generation rate decreases exponentially with distance</a:t>
            </a:r>
            <a:endParaRPr lang="en-NL" sz="2400" dirty="0">
              <a:latin typeface="Arial" panose="020B0604020202020204" pitchFamily="34" charset="0"/>
              <a:cs typeface="Arial" panose="020B0604020202020204" pitchFamily="34" charset="0"/>
            </a:endParaRPr>
          </a:p>
        </p:txBody>
      </p:sp>
      <p:pic>
        <p:nvPicPr>
          <p:cNvPr id="16" name="Graphic 15">
            <a:extLst>
              <a:ext uri="{FF2B5EF4-FFF2-40B4-BE49-F238E27FC236}">
                <a16:creationId xmlns:a16="http://schemas.microsoft.com/office/drawing/2014/main" id="{AB7E8574-ED2F-4D29-F09E-E0A543F4F29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75062" y="1960373"/>
            <a:ext cx="733106" cy="733106"/>
          </a:xfrm>
          <a:prstGeom prst="rect">
            <a:avLst/>
          </a:prstGeom>
        </p:spPr>
      </p:pic>
      <p:pic>
        <p:nvPicPr>
          <p:cNvPr id="20" name="Graphic 19">
            <a:extLst>
              <a:ext uri="{FF2B5EF4-FFF2-40B4-BE49-F238E27FC236}">
                <a16:creationId xmlns:a16="http://schemas.microsoft.com/office/drawing/2014/main" id="{7D38C77A-29F4-C5D6-1237-78FB8E1F11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68751" y="1940372"/>
            <a:ext cx="773107" cy="773107"/>
          </a:xfrm>
          <a:prstGeom prst="rect">
            <a:avLst/>
          </a:prstGeom>
        </p:spPr>
      </p:pic>
      <p:cxnSp>
        <p:nvCxnSpPr>
          <p:cNvPr id="23" name="Straight Connector 22" descr="lign">
            <a:extLst>
              <a:ext uri="{FF2B5EF4-FFF2-40B4-BE49-F238E27FC236}">
                <a16:creationId xmlns:a16="http://schemas.microsoft.com/office/drawing/2014/main" id="{ECB03286-7A79-F824-3C97-835FD9165C72}"/>
              </a:ext>
            </a:extLst>
          </p:cNvPr>
          <p:cNvCxnSpPr>
            <a:cxnSpLocks/>
            <a:stCxn id="16" idx="3"/>
            <a:endCxn id="20" idx="1"/>
          </p:cNvCxnSpPr>
          <p:nvPr/>
        </p:nvCxnSpPr>
        <p:spPr>
          <a:xfrm>
            <a:off x="7608168" y="2326926"/>
            <a:ext cx="3360583"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A28B0F5-FB6E-07A6-E6E5-3A82E8A147E2}"/>
              </a:ext>
            </a:extLst>
          </p:cNvPr>
          <p:cNvSpPr txBox="1"/>
          <p:nvPr/>
        </p:nvSpPr>
        <p:spPr>
          <a:xfrm>
            <a:off x="6879052" y="5527740"/>
            <a:ext cx="5407677"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S. Oslovich et al., “Compilation strategies for quantum network programs using </a:t>
            </a:r>
            <a:r>
              <a:rPr lang="en-US" sz="1600" dirty="0" err="1">
                <a:latin typeface="Arial" panose="020B0604020202020204" pitchFamily="34" charset="0"/>
                <a:cs typeface="Arial" panose="020B0604020202020204" pitchFamily="34" charset="0"/>
              </a:rPr>
              <a:t>qoala</a:t>
            </a:r>
            <a:r>
              <a:rPr lang="en-US" sz="1600" dirty="0">
                <a:latin typeface="Arial" panose="020B0604020202020204" pitchFamily="34" charset="0"/>
                <a:cs typeface="Arial" panose="020B0604020202020204" pitchFamily="34" charset="0"/>
              </a:rPr>
              <a:t>,” arxiv:2505.06162, 2025</a:t>
            </a:r>
          </a:p>
        </p:txBody>
      </p:sp>
      <p:sp>
        <p:nvSpPr>
          <p:cNvPr id="3" name="Oval 2">
            <a:extLst>
              <a:ext uri="{FF2B5EF4-FFF2-40B4-BE49-F238E27FC236}">
                <a16:creationId xmlns:a16="http://schemas.microsoft.com/office/drawing/2014/main" id="{14632F50-3AB6-BDF4-5E44-8BB0DADF76A4}"/>
              </a:ext>
            </a:extLst>
          </p:cNvPr>
          <p:cNvSpPr/>
          <p:nvPr/>
        </p:nvSpPr>
        <p:spPr>
          <a:xfrm>
            <a:off x="10697505" y="4604332"/>
            <a:ext cx="1280239" cy="584776"/>
          </a:xfrm>
          <a:prstGeom prst="ellipse">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401800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75DE9-8249-1EA2-8B7B-9BAF36CFF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802697-721A-C905-160A-767DC8C40DF3}"/>
              </a:ext>
            </a:extLst>
          </p:cNvPr>
          <p:cNvSpPr>
            <a:spLocks noGrp="1"/>
          </p:cNvSpPr>
          <p:nvPr>
            <p:ph type="title"/>
          </p:nvPr>
        </p:nvSpPr>
        <p:spPr/>
        <p:txBody>
          <a:bodyPr/>
          <a:lstStyle/>
          <a:p>
            <a:r>
              <a:rPr lang="en-GB" dirty="0"/>
              <a:t>Network Architecture</a:t>
            </a:r>
          </a:p>
        </p:txBody>
      </p:sp>
      <p:pic>
        <p:nvPicPr>
          <p:cNvPr id="6" name="Google Shape;114;p20">
            <a:extLst>
              <a:ext uri="{FF2B5EF4-FFF2-40B4-BE49-F238E27FC236}">
                <a16:creationId xmlns:a16="http://schemas.microsoft.com/office/drawing/2014/main" id="{13C508DD-F4C6-2AF9-AE10-367392190A6B}"/>
              </a:ext>
            </a:extLst>
          </p:cNvPr>
          <p:cNvPicPr preferRelativeResize="0"/>
          <p:nvPr/>
        </p:nvPicPr>
        <p:blipFill rotWithShape="1">
          <a:blip r:embed="rId3">
            <a:alphaModFix/>
          </a:blip>
          <a:srcRect t="-6410" b="6410"/>
          <a:stretch/>
        </p:blipFill>
        <p:spPr>
          <a:xfrm>
            <a:off x="1396601" y="6223453"/>
            <a:ext cx="1215201" cy="603547"/>
          </a:xfrm>
          <a:prstGeom prst="rect">
            <a:avLst/>
          </a:prstGeom>
          <a:noFill/>
          <a:ln>
            <a:noFill/>
          </a:ln>
        </p:spPr>
      </p:pic>
      <p:pic>
        <p:nvPicPr>
          <p:cNvPr id="7" name="Graphic 6">
            <a:extLst>
              <a:ext uri="{FF2B5EF4-FFF2-40B4-BE49-F238E27FC236}">
                <a16:creationId xmlns:a16="http://schemas.microsoft.com/office/drawing/2014/main" id="{B99C7303-F177-4123-08E7-3FF914BDE5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6522" y="6223453"/>
            <a:ext cx="355421" cy="603547"/>
          </a:xfrm>
          <a:prstGeom prst="rect">
            <a:avLst/>
          </a:prstGeom>
        </p:spPr>
      </p:pic>
      <p:pic>
        <p:nvPicPr>
          <p:cNvPr id="22" name="Graphic 21" descr="lign">
            <a:extLst>
              <a:ext uri="{FF2B5EF4-FFF2-40B4-BE49-F238E27FC236}">
                <a16:creationId xmlns:a16="http://schemas.microsoft.com/office/drawing/2014/main" id="{36ECE616-57FD-6E50-01F9-66936EAF0E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6198" y="1525350"/>
            <a:ext cx="615050" cy="615050"/>
          </a:xfrm>
          <a:prstGeom prst="rect">
            <a:avLst/>
          </a:prstGeom>
        </p:spPr>
      </p:pic>
      <p:sp>
        <p:nvSpPr>
          <p:cNvPr id="24" name="TextBox 23">
            <a:extLst>
              <a:ext uri="{FF2B5EF4-FFF2-40B4-BE49-F238E27FC236}">
                <a16:creationId xmlns:a16="http://schemas.microsoft.com/office/drawing/2014/main" id="{97E2963F-B230-6D79-F33D-6975F8F85069}"/>
              </a:ext>
            </a:extLst>
          </p:cNvPr>
          <p:cNvSpPr txBox="1"/>
          <p:nvPr/>
        </p:nvSpPr>
        <p:spPr>
          <a:xfrm>
            <a:off x="841248" y="1584960"/>
            <a:ext cx="25968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Processing Node</a:t>
            </a:r>
            <a:endParaRPr lang="en-NL" sz="2400" dirty="0">
              <a:latin typeface="Arial" panose="020B0604020202020204" pitchFamily="34" charset="0"/>
              <a:cs typeface="Arial" panose="020B0604020202020204" pitchFamily="34" charset="0"/>
            </a:endParaRPr>
          </a:p>
        </p:txBody>
      </p:sp>
      <p:pic>
        <p:nvPicPr>
          <p:cNvPr id="55" name="Graphic 54">
            <a:extLst>
              <a:ext uri="{FF2B5EF4-FFF2-40B4-BE49-F238E27FC236}">
                <a16:creationId xmlns:a16="http://schemas.microsoft.com/office/drawing/2014/main" id="{0DF4C4AB-E4AB-95BD-F0BF-C1E70A502B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3360" y="2462784"/>
            <a:ext cx="627271" cy="627271"/>
          </a:xfrm>
          <a:prstGeom prst="rect">
            <a:avLst/>
          </a:prstGeom>
        </p:spPr>
      </p:pic>
      <p:sp>
        <p:nvSpPr>
          <p:cNvPr id="56" name="TextBox 55">
            <a:extLst>
              <a:ext uri="{FF2B5EF4-FFF2-40B4-BE49-F238E27FC236}">
                <a16:creationId xmlns:a16="http://schemas.microsoft.com/office/drawing/2014/main" id="{FAB9D723-9D08-D2CF-D11A-08E934BDD348}"/>
              </a:ext>
            </a:extLst>
          </p:cNvPr>
          <p:cNvSpPr txBox="1"/>
          <p:nvPr/>
        </p:nvSpPr>
        <p:spPr>
          <a:xfrm>
            <a:off x="798576" y="2554224"/>
            <a:ext cx="25968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Photonic Client</a:t>
            </a:r>
            <a:endParaRPr lang="en-NL" sz="2400" dirty="0">
              <a:latin typeface="Arial" panose="020B0604020202020204" pitchFamily="34" charset="0"/>
              <a:cs typeface="Arial" panose="020B0604020202020204" pitchFamily="34" charset="0"/>
            </a:endParaRPr>
          </a:p>
        </p:txBody>
      </p:sp>
      <p:pic>
        <p:nvPicPr>
          <p:cNvPr id="31" name="Graphic 30" descr="lign">
            <a:extLst>
              <a:ext uri="{FF2B5EF4-FFF2-40B4-BE49-F238E27FC236}">
                <a16:creationId xmlns:a16="http://schemas.microsoft.com/office/drawing/2014/main" id="{43727B78-6C9B-57F1-DBA8-D2F1B28CBD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5654" y="4993974"/>
            <a:ext cx="733106" cy="733106"/>
          </a:xfrm>
          <a:prstGeom prst="rect">
            <a:avLst/>
          </a:prstGeom>
        </p:spPr>
      </p:pic>
      <p:pic>
        <p:nvPicPr>
          <p:cNvPr id="32" name="Graphic 31">
            <a:extLst>
              <a:ext uri="{FF2B5EF4-FFF2-40B4-BE49-F238E27FC236}">
                <a16:creationId xmlns:a16="http://schemas.microsoft.com/office/drawing/2014/main" id="{8834CC8F-985E-606E-969F-715DEB6BED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58547" y="3830131"/>
            <a:ext cx="733106" cy="733106"/>
          </a:xfrm>
          <a:prstGeom prst="rect">
            <a:avLst/>
          </a:prstGeom>
        </p:spPr>
      </p:pic>
      <p:cxnSp>
        <p:nvCxnSpPr>
          <p:cNvPr id="36" name="Straight Connector 35" descr="lign">
            <a:extLst>
              <a:ext uri="{FF2B5EF4-FFF2-40B4-BE49-F238E27FC236}">
                <a16:creationId xmlns:a16="http://schemas.microsoft.com/office/drawing/2014/main" id="{8851F1BB-7009-3501-0B75-57EF9FD735F1}"/>
              </a:ext>
            </a:extLst>
          </p:cNvPr>
          <p:cNvCxnSpPr>
            <a:cxnSpLocks/>
            <a:stCxn id="32" idx="2"/>
            <a:endCxn id="31" idx="0"/>
          </p:cNvCxnSpPr>
          <p:nvPr/>
        </p:nvCxnSpPr>
        <p:spPr>
          <a:xfrm flipH="1">
            <a:off x="4622207" y="4563237"/>
            <a:ext cx="602893" cy="430737"/>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lign">
            <a:extLst>
              <a:ext uri="{FF2B5EF4-FFF2-40B4-BE49-F238E27FC236}">
                <a16:creationId xmlns:a16="http://schemas.microsoft.com/office/drawing/2014/main" id="{1C44B727-9E28-8BE5-1423-0F81B671C0F2}"/>
              </a:ext>
            </a:extLst>
          </p:cNvPr>
          <p:cNvCxnSpPr>
            <a:cxnSpLocks/>
            <a:stCxn id="32" idx="3"/>
            <a:endCxn id="8" idx="1"/>
          </p:cNvCxnSpPr>
          <p:nvPr/>
        </p:nvCxnSpPr>
        <p:spPr>
          <a:xfrm flipV="1">
            <a:off x="5591653" y="4189901"/>
            <a:ext cx="725925" cy="6783"/>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descr="lign">
            <a:extLst>
              <a:ext uri="{FF2B5EF4-FFF2-40B4-BE49-F238E27FC236}">
                <a16:creationId xmlns:a16="http://schemas.microsoft.com/office/drawing/2014/main" id="{84F2AFA2-84B8-1D40-D9DC-53374C002C34}"/>
              </a:ext>
            </a:extLst>
          </p:cNvPr>
          <p:cNvCxnSpPr>
            <a:cxnSpLocks/>
            <a:stCxn id="32" idx="0"/>
            <a:endCxn id="46" idx="2"/>
          </p:cNvCxnSpPr>
          <p:nvPr/>
        </p:nvCxnSpPr>
        <p:spPr>
          <a:xfrm flipH="1" flipV="1">
            <a:off x="4638748" y="3339991"/>
            <a:ext cx="586352" cy="49014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4" name="Graphic 43">
            <a:extLst>
              <a:ext uri="{FF2B5EF4-FFF2-40B4-BE49-F238E27FC236}">
                <a16:creationId xmlns:a16="http://schemas.microsoft.com/office/drawing/2014/main" id="{87553A55-0463-0115-2518-959B5A5D9F2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2915" y="3336355"/>
            <a:ext cx="650430" cy="650430"/>
          </a:xfrm>
          <a:prstGeom prst="rect">
            <a:avLst/>
          </a:prstGeom>
        </p:spPr>
      </p:pic>
      <p:pic>
        <p:nvPicPr>
          <p:cNvPr id="46" name="Graphic 45">
            <a:extLst>
              <a:ext uri="{FF2B5EF4-FFF2-40B4-BE49-F238E27FC236}">
                <a16:creationId xmlns:a16="http://schemas.microsoft.com/office/drawing/2014/main" id="{276D25EB-8031-0504-D720-F69E5359C5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79392" y="2621280"/>
            <a:ext cx="718711" cy="718711"/>
          </a:xfrm>
          <a:prstGeom prst="rect">
            <a:avLst/>
          </a:prstGeom>
        </p:spPr>
      </p:pic>
      <p:pic>
        <p:nvPicPr>
          <p:cNvPr id="47" name="Graphic 46">
            <a:extLst>
              <a:ext uri="{FF2B5EF4-FFF2-40B4-BE49-F238E27FC236}">
                <a16:creationId xmlns:a16="http://schemas.microsoft.com/office/drawing/2014/main" id="{79416519-1E59-9564-9D44-E5B2E1A0BE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90544" y="3822192"/>
            <a:ext cx="718711" cy="718711"/>
          </a:xfrm>
          <a:prstGeom prst="rect">
            <a:avLst/>
          </a:prstGeom>
        </p:spPr>
      </p:pic>
      <p:cxnSp>
        <p:nvCxnSpPr>
          <p:cNvPr id="50" name="Straight Connector 49" descr="lign">
            <a:extLst>
              <a:ext uri="{FF2B5EF4-FFF2-40B4-BE49-F238E27FC236}">
                <a16:creationId xmlns:a16="http://schemas.microsoft.com/office/drawing/2014/main" id="{68E170F9-40CD-CD39-AE57-150F3DD39AAE}"/>
              </a:ext>
            </a:extLst>
          </p:cNvPr>
          <p:cNvCxnSpPr>
            <a:cxnSpLocks/>
            <a:stCxn id="32" idx="1"/>
            <a:endCxn id="47" idx="3"/>
          </p:cNvCxnSpPr>
          <p:nvPr/>
        </p:nvCxnSpPr>
        <p:spPr>
          <a:xfrm flipH="1" flipV="1">
            <a:off x="4309255" y="4181548"/>
            <a:ext cx="549292" cy="1513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9" name="Graphic 58" descr="lign">
            <a:extLst>
              <a:ext uri="{FF2B5EF4-FFF2-40B4-BE49-F238E27FC236}">
                <a16:creationId xmlns:a16="http://schemas.microsoft.com/office/drawing/2014/main" id="{8AB57C05-785D-E248-ED2C-A168DDC200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50643" y="2663285"/>
            <a:ext cx="773107" cy="773107"/>
          </a:xfrm>
          <a:prstGeom prst="rect">
            <a:avLst/>
          </a:prstGeom>
        </p:spPr>
      </p:pic>
      <p:pic>
        <p:nvPicPr>
          <p:cNvPr id="60" name="Graphic 59" descr="lign">
            <a:extLst>
              <a:ext uri="{FF2B5EF4-FFF2-40B4-BE49-F238E27FC236}">
                <a16:creationId xmlns:a16="http://schemas.microsoft.com/office/drawing/2014/main" id="{985434FF-9F70-BEBF-20E4-2685E4064B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93947" y="3821925"/>
            <a:ext cx="773107" cy="773107"/>
          </a:xfrm>
          <a:prstGeom prst="rect">
            <a:avLst/>
          </a:prstGeom>
        </p:spPr>
      </p:pic>
      <p:pic>
        <p:nvPicPr>
          <p:cNvPr id="61" name="Graphic 60">
            <a:extLst>
              <a:ext uri="{FF2B5EF4-FFF2-40B4-BE49-F238E27FC236}">
                <a16:creationId xmlns:a16="http://schemas.microsoft.com/office/drawing/2014/main" id="{8703AAEF-0928-FE61-93D8-68E3CDD9211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22796" y="3919461"/>
            <a:ext cx="773107" cy="773107"/>
          </a:xfrm>
          <a:prstGeom prst="rect">
            <a:avLst/>
          </a:prstGeom>
        </p:spPr>
      </p:pic>
      <p:pic>
        <p:nvPicPr>
          <p:cNvPr id="62" name="Graphic 61" descr="lign">
            <a:extLst>
              <a:ext uri="{FF2B5EF4-FFF2-40B4-BE49-F238E27FC236}">
                <a16:creationId xmlns:a16="http://schemas.microsoft.com/office/drawing/2014/main" id="{57FD4293-8608-9713-B1B4-C91F3972D2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35005" y="4994870"/>
            <a:ext cx="773107" cy="773107"/>
          </a:xfrm>
          <a:prstGeom prst="rect">
            <a:avLst/>
          </a:prstGeom>
        </p:spPr>
      </p:pic>
      <p:cxnSp>
        <p:nvCxnSpPr>
          <p:cNvPr id="63" name="Straight Connector 62" descr="lign">
            <a:extLst>
              <a:ext uri="{FF2B5EF4-FFF2-40B4-BE49-F238E27FC236}">
                <a16:creationId xmlns:a16="http://schemas.microsoft.com/office/drawing/2014/main" id="{68FDBE79-F833-4FBA-9810-12BB3D700AC9}"/>
              </a:ext>
            </a:extLst>
          </p:cNvPr>
          <p:cNvCxnSpPr>
            <a:cxnSpLocks/>
            <a:stCxn id="59" idx="1"/>
            <a:endCxn id="61" idx="0"/>
          </p:cNvCxnSpPr>
          <p:nvPr/>
        </p:nvCxnSpPr>
        <p:spPr>
          <a:xfrm flipH="1">
            <a:off x="10009350" y="3049839"/>
            <a:ext cx="541293" cy="869622"/>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descr="lign">
            <a:extLst>
              <a:ext uri="{FF2B5EF4-FFF2-40B4-BE49-F238E27FC236}">
                <a16:creationId xmlns:a16="http://schemas.microsoft.com/office/drawing/2014/main" id="{BBF11A0B-A44F-EAC6-401D-B35594E84445}"/>
              </a:ext>
            </a:extLst>
          </p:cNvPr>
          <p:cNvCxnSpPr>
            <a:cxnSpLocks/>
            <a:stCxn id="61" idx="2"/>
            <a:endCxn id="62" idx="1"/>
          </p:cNvCxnSpPr>
          <p:nvPr/>
        </p:nvCxnSpPr>
        <p:spPr>
          <a:xfrm>
            <a:off x="10009350" y="4692568"/>
            <a:ext cx="425655" cy="68885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descr="lign">
            <a:extLst>
              <a:ext uri="{FF2B5EF4-FFF2-40B4-BE49-F238E27FC236}">
                <a16:creationId xmlns:a16="http://schemas.microsoft.com/office/drawing/2014/main" id="{2ACB7B8F-247C-9EFD-1F14-46C787DF14E9}"/>
              </a:ext>
            </a:extLst>
          </p:cNvPr>
          <p:cNvCxnSpPr>
            <a:cxnSpLocks/>
            <a:stCxn id="60" idx="1"/>
            <a:endCxn id="61" idx="3"/>
          </p:cNvCxnSpPr>
          <p:nvPr/>
        </p:nvCxnSpPr>
        <p:spPr>
          <a:xfrm flipH="1">
            <a:off x="10395903" y="4208479"/>
            <a:ext cx="498044" cy="97536"/>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descr="lign">
            <a:extLst>
              <a:ext uri="{FF2B5EF4-FFF2-40B4-BE49-F238E27FC236}">
                <a16:creationId xmlns:a16="http://schemas.microsoft.com/office/drawing/2014/main" id="{1F8669F5-48C9-9A19-72A6-99865073CE91}"/>
              </a:ext>
            </a:extLst>
          </p:cNvPr>
          <p:cNvCxnSpPr>
            <a:cxnSpLocks/>
            <a:stCxn id="10" idx="3"/>
          </p:cNvCxnSpPr>
          <p:nvPr/>
        </p:nvCxnSpPr>
        <p:spPr>
          <a:xfrm>
            <a:off x="8831676" y="4189901"/>
            <a:ext cx="791120" cy="116114"/>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E3EA6995-EF2B-86DE-17DC-4B8D79562C17}"/>
              </a:ext>
            </a:extLst>
          </p:cNvPr>
          <p:cNvSpPr/>
          <p:nvPr/>
        </p:nvSpPr>
        <p:spPr>
          <a:xfrm rot="5400000">
            <a:off x="2420112" y="3017520"/>
            <a:ext cx="4267200" cy="2377440"/>
          </a:xfrm>
          <a:prstGeom prst="ellipse">
            <a:avLst/>
          </a:prstGeom>
          <a:noFill/>
          <a:ln w="38100">
            <a:solidFill>
              <a:schemeClr val="accent2"/>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3" name="TextBox 42">
            <a:extLst>
              <a:ext uri="{FF2B5EF4-FFF2-40B4-BE49-F238E27FC236}">
                <a16:creationId xmlns:a16="http://schemas.microsoft.com/office/drawing/2014/main" id="{862D2317-2BDE-8424-6FBB-A578BF1CA76B}"/>
              </a:ext>
            </a:extLst>
          </p:cNvPr>
          <p:cNvSpPr txBox="1"/>
          <p:nvPr/>
        </p:nvSpPr>
        <p:spPr>
          <a:xfrm>
            <a:off x="3236976" y="6333744"/>
            <a:ext cx="315772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Metropolitan scale network</a:t>
            </a:r>
            <a:endParaRPr lang="en-NL"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45AC3E7-BC5B-236A-7660-0EAA59D96E5E}"/>
              </a:ext>
            </a:extLst>
          </p:cNvPr>
          <p:cNvSpPr txBox="1"/>
          <p:nvPr/>
        </p:nvSpPr>
        <p:spPr>
          <a:xfrm>
            <a:off x="877824" y="3407664"/>
            <a:ext cx="261213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Metropolitan Hub</a:t>
            </a:r>
            <a:endParaRPr lang="en-NL" sz="2400" dirty="0">
              <a:latin typeface="Arial" panose="020B0604020202020204" pitchFamily="34" charset="0"/>
              <a:cs typeface="Arial" panose="020B0604020202020204" pitchFamily="34" charset="0"/>
            </a:endParaRPr>
          </a:p>
        </p:txBody>
      </p:sp>
      <p:pic>
        <p:nvPicPr>
          <p:cNvPr id="3" name="Graphic 2">
            <a:extLst>
              <a:ext uri="{FF2B5EF4-FFF2-40B4-BE49-F238E27FC236}">
                <a16:creationId xmlns:a16="http://schemas.microsoft.com/office/drawing/2014/main" id="{205EAE69-5B4B-B34F-7A36-FCF2C0DEE63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6714" y="4305177"/>
            <a:ext cx="693543" cy="693543"/>
          </a:xfrm>
          <a:prstGeom prst="rect">
            <a:avLst/>
          </a:prstGeom>
        </p:spPr>
      </p:pic>
      <p:sp>
        <p:nvSpPr>
          <p:cNvPr id="4" name="TextBox 3">
            <a:extLst>
              <a:ext uri="{FF2B5EF4-FFF2-40B4-BE49-F238E27FC236}">
                <a16:creationId xmlns:a16="http://schemas.microsoft.com/office/drawing/2014/main" id="{BD1C5515-63BA-0D8A-985E-8C060B8BA159}"/>
              </a:ext>
            </a:extLst>
          </p:cNvPr>
          <p:cNvSpPr txBox="1"/>
          <p:nvPr/>
        </p:nvSpPr>
        <p:spPr>
          <a:xfrm>
            <a:off x="877824" y="4425696"/>
            <a:ext cx="16824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Repeater</a:t>
            </a:r>
            <a:endParaRPr lang="en-NL" sz="2400" dirty="0">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C224999E-0C58-E670-D880-70DEF9F05C1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17578" y="3908937"/>
            <a:ext cx="561927" cy="561927"/>
          </a:xfrm>
          <a:prstGeom prst="rect">
            <a:avLst/>
          </a:prstGeom>
        </p:spPr>
      </p:pic>
      <p:pic>
        <p:nvPicPr>
          <p:cNvPr id="9" name="Graphic 8">
            <a:extLst>
              <a:ext uri="{FF2B5EF4-FFF2-40B4-BE49-F238E27FC236}">
                <a16:creationId xmlns:a16="http://schemas.microsoft.com/office/drawing/2014/main" id="{81116BBF-82A1-AF64-959A-16C5D0CA600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68264" y="3908937"/>
            <a:ext cx="561927" cy="561927"/>
          </a:xfrm>
          <a:prstGeom prst="rect">
            <a:avLst/>
          </a:prstGeom>
        </p:spPr>
      </p:pic>
      <p:pic>
        <p:nvPicPr>
          <p:cNvPr id="10" name="Graphic 9">
            <a:extLst>
              <a:ext uri="{FF2B5EF4-FFF2-40B4-BE49-F238E27FC236}">
                <a16:creationId xmlns:a16="http://schemas.microsoft.com/office/drawing/2014/main" id="{47CB2B0F-6F42-F68A-A503-DA5C63F31A7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69749" y="3908937"/>
            <a:ext cx="561927" cy="561927"/>
          </a:xfrm>
          <a:prstGeom prst="rect">
            <a:avLst/>
          </a:prstGeom>
        </p:spPr>
      </p:pic>
      <p:cxnSp>
        <p:nvCxnSpPr>
          <p:cNvPr id="11" name="Straight Connector 10" descr="lign">
            <a:extLst>
              <a:ext uri="{FF2B5EF4-FFF2-40B4-BE49-F238E27FC236}">
                <a16:creationId xmlns:a16="http://schemas.microsoft.com/office/drawing/2014/main" id="{46F850CB-4B29-4B77-91A2-15621A2EFEEF}"/>
              </a:ext>
            </a:extLst>
          </p:cNvPr>
          <p:cNvCxnSpPr>
            <a:cxnSpLocks/>
            <a:stCxn id="8" idx="3"/>
            <a:endCxn id="9" idx="1"/>
          </p:cNvCxnSpPr>
          <p:nvPr/>
        </p:nvCxnSpPr>
        <p:spPr>
          <a:xfrm>
            <a:off x="6879505" y="4189901"/>
            <a:ext cx="388759"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descr="lign">
            <a:extLst>
              <a:ext uri="{FF2B5EF4-FFF2-40B4-BE49-F238E27FC236}">
                <a16:creationId xmlns:a16="http://schemas.microsoft.com/office/drawing/2014/main" id="{91CABF96-C8C4-8439-45AF-7C25638BED36}"/>
              </a:ext>
            </a:extLst>
          </p:cNvPr>
          <p:cNvCxnSpPr>
            <a:cxnSpLocks/>
            <a:stCxn id="9" idx="3"/>
            <a:endCxn id="10" idx="1"/>
          </p:cNvCxnSpPr>
          <p:nvPr/>
        </p:nvCxnSpPr>
        <p:spPr>
          <a:xfrm>
            <a:off x="7830191" y="4189901"/>
            <a:ext cx="439558"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5DCEF436-2E90-B531-CD1F-54FA43638669}"/>
              </a:ext>
            </a:extLst>
          </p:cNvPr>
          <p:cNvSpPr/>
          <p:nvPr/>
        </p:nvSpPr>
        <p:spPr>
          <a:xfrm>
            <a:off x="6010656" y="3621024"/>
            <a:ext cx="3182112" cy="1146048"/>
          </a:xfrm>
          <a:prstGeom prst="ellipse">
            <a:avLst/>
          </a:prstGeom>
          <a:noFill/>
          <a:ln w="3810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TextBox 13">
            <a:extLst>
              <a:ext uri="{FF2B5EF4-FFF2-40B4-BE49-F238E27FC236}">
                <a16:creationId xmlns:a16="http://schemas.microsoft.com/office/drawing/2014/main" id="{833BBA4A-736F-450F-452B-65D9236E9679}"/>
              </a:ext>
            </a:extLst>
          </p:cNvPr>
          <p:cNvSpPr txBox="1"/>
          <p:nvPr/>
        </p:nvSpPr>
        <p:spPr>
          <a:xfrm>
            <a:off x="6303264" y="4815840"/>
            <a:ext cx="315772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Long-distance backbone</a:t>
            </a:r>
            <a:endParaRPr lang="en-NL" dirty="0">
              <a:latin typeface="Arial" panose="020B0604020202020204" pitchFamily="34" charset="0"/>
              <a:cs typeface="Arial" panose="020B0604020202020204" pitchFamily="34" charset="0"/>
            </a:endParaRPr>
          </a:p>
        </p:txBody>
      </p:sp>
      <p:sp>
        <p:nvSpPr>
          <p:cNvPr id="16" name="Right Brace 15">
            <a:extLst>
              <a:ext uri="{FF2B5EF4-FFF2-40B4-BE49-F238E27FC236}">
                <a16:creationId xmlns:a16="http://schemas.microsoft.com/office/drawing/2014/main" id="{675D8298-D144-1404-B8EE-FE90C3672C8A}"/>
              </a:ext>
            </a:extLst>
          </p:cNvPr>
          <p:cNvSpPr/>
          <p:nvPr/>
        </p:nvSpPr>
        <p:spPr>
          <a:xfrm rot="16200000">
            <a:off x="7435849" y="1266889"/>
            <a:ext cx="546100" cy="4339005"/>
          </a:xfrm>
          <a:prstGeom prst="rightBrace">
            <a:avLst/>
          </a:prstGeom>
          <a:ln w="635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a:p>
        </p:txBody>
      </p:sp>
      <p:sp>
        <p:nvSpPr>
          <p:cNvPr id="17" name="TextBox 16">
            <a:extLst>
              <a:ext uri="{FF2B5EF4-FFF2-40B4-BE49-F238E27FC236}">
                <a16:creationId xmlns:a16="http://schemas.microsoft.com/office/drawing/2014/main" id="{DDF79C1B-CBC3-D52F-B791-95F81D423423}"/>
              </a:ext>
            </a:extLst>
          </p:cNvPr>
          <p:cNvSpPr txBox="1"/>
          <p:nvPr/>
        </p:nvSpPr>
        <p:spPr>
          <a:xfrm>
            <a:off x="6987371" y="2702284"/>
            <a:ext cx="156960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100+ km</a:t>
            </a:r>
          </a:p>
        </p:txBody>
      </p:sp>
    </p:spTree>
    <p:extLst>
      <p:ext uri="{BB962C8B-B14F-4D97-AF65-F5344CB8AC3E}">
        <p14:creationId xmlns:p14="http://schemas.microsoft.com/office/powerpoint/2010/main" val="143637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p:bldP spid="1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IA new template" id="{13A265D4-EC66-2B47-85B5-8F92A520DBB0}" vid="{D97EFD7B-C3F5-204B-A48B-52FCE3FB81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5D4E35986879499C2FD5B010FEC958" ma:contentTypeVersion="15" ma:contentTypeDescription="Create a new document." ma:contentTypeScope="" ma:versionID="a63f756779abb5e527b6a0f2875af8e4">
  <xsd:schema xmlns:xsd="http://www.w3.org/2001/XMLSchema" xmlns:xs="http://www.w3.org/2001/XMLSchema" xmlns:p="http://schemas.microsoft.com/office/2006/metadata/properties" xmlns:ns2="787ced56-5008-4533-bc43-0406256fa773" xmlns:ns3="e94d9059-65a3-4cb9-bdfd-6e9ab6103c63" targetNamespace="http://schemas.microsoft.com/office/2006/metadata/properties" ma:root="true" ma:fieldsID="41d85bbbe152c6c7c286f5dbdd7012b7" ns2:_="" ns3:_="">
    <xsd:import namespace="787ced56-5008-4533-bc43-0406256fa773"/>
    <xsd:import namespace="e94d9059-65a3-4cb9-bdfd-6e9ab6103c6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7ced56-5008-4533-bc43-0406256fa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d2f2e1c-c095-4710-afda-8e7acdb0334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4d9059-65a3-4cb9-bdfd-6e9ab6103c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2182547-9c87-4330-a21c-6444480ae095}" ma:internalName="TaxCatchAll" ma:showField="CatchAllData" ma:web="e94d9059-65a3-4cb9-bdfd-6e9ab6103c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87ced56-5008-4533-bc43-0406256fa773">
      <Terms xmlns="http://schemas.microsoft.com/office/infopath/2007/PartnerControls"/>
    </lcf76f155ced4ddcb4097134ff3c332f>
    <TaxCatchAll xmlns="e94d9059-65a3-4cb9-bdfd-6e9ab6103c63" xsi:nil="true"/>
    <SharedWithUsers xmlns="e94d9059-65a3-4cb9-bdfd-6e9ab6103c63">
      <UserInfo>
        <DisplayName>QIA - internal - Leden</DisplayName>
        <AccountId>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784846-46FA-4A41-AA2F-23C34A47F1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7ced56-5008-4533-bc43-0406256fa773"/>
    <ds:schemaRef ds:uri="e94d9059-65a3-4cb9-bdfd-6e9ab6103c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B78136-3377-4D9B-8092-C4ED37F85BE6}">
  <ds:schemaRefs>
    <ds:schemaRef ds:uri="http://schemas.microsoft.com/office/2006/documentManagement/types"/>
    <ds:schemaRef ds:uri="http://purl.org/dc/elements/1.1/"/>
    <ds:schemaRef ds:uri="ac61c0e8-1bf7-43a3-8ee6-81f994c740b5"/>
    <ds:schemaRef ds:uri="http://schemas.microsoft.com/office/infopath/2007/PartnerControls"/>
    <ds:schemaRef ds:uri="http://purl.org/dc/terms/"/>
    <ds:schemaRef ds:uri="http://www.w3.org/XML/1998/namespace"/>
    <ds:schemaRef ds:uri="http://schemas.openxmlformats.org/package/2006/metadata/core-properties"/>
    <ds:schemaRef ds:uri="5d9d8a95-a29c-48d3-b549-b4d885b7cdb3"/>
    <ds:schemaRef ds:uri="http://schemas.microsoft.com/office/2006/metadata/properties"/>
    <ds:schemaRef ds:uri="http://purl.org/dc/dcmitype/"/>
    <ds:schemaRef ds:uri="787ced56-5008-4533-bc43-0406256fa773"/>
    <ds:schemaRef ds:uri="e94d9059-65a3-4cb9-bdfd-6e9ab6103c63"/>
  </ds:schemaRefs>
</ds:datastoreItem>
</file>

<file path=customXml/itemProps3.xml><?xml version="1.0" encoding="utf-8"?>
<ds:datastoreItem xmlns:ds="http://schemas.openxmlformats.org/officeDocument/2006/customXml" ds:itemID="{0BB8FEF9-1356-4B7F-AEFE-E27C5C8DE1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6139</TotalTime>
  <Words>3795</Words>
  <Application>Microsoft Office PowerPoint</Application>
  <PresentationFormat>Widescreen</PresentationFormat>
  <Paragraphs>474</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Arial</vt:lpstr>
      <vt:lpstr>Calibri</vt:lpstr>
      <vt:lpstr>Calibri Light</vt:lpstr>
      <vt:lpstr>Cambria Math</vt:lpstr>
      <vt:lpstr>Office Theme</vt:lpstr>
      <vt:lpstr>A Gentle Introduction to Quantum Communication and Networking Engineering Quantum Networks</vt:lpstr>
      <vt:lpstr>Entanglement Distribution Network</vt:lpstr>
      <vt:lpstr>Entanglement Distribution Network</vt:lpstr>
      <vt:lpstr>Network Architecture</vt:lpstr>
      <vt:lpstr>Network Architecture</vt:lpstr>
      <vt:lpstr>Network Architecture</vt:lpstr>
      <vt:lpstr>Network Architecture</vt:lpstr>
      <vt:lpstr>Long-distance entanglement</vt:lpstr>
      <vt:lpstr>Network Architecture</vt:lpstr>
      <vt:lpstr>Network Architecture</vt:lpstr>
      <vt:lpstr>Network Architecture</vt:lpstr>
      <vt:lpstr>Network Architecture</vt:lpstr>
      <vt:lpstr>Network Architecture</vt:lpstr>
      <vt:lpstr>Performance Analysis</vt:lpstr>
      <vt:lpstr>Evaluating processing node performance</vt:lpstr>
      <vt:lpstr>Performance metrics for processing nodes</vt:lpstr>
      <vt:lpstr>Performance metrics for processing nodes</vt:lpstr>
      <vt:lpstr>Performance metrics for processing nodes</vt:lpstr>
      <vt:lpstr>Performance metrics for processing nodes</vt:lpstr>
      <vt:lpstr>Processing node scheduling performance</vt:lpstr>
      <vt:lpstr>Processing node scheduling performance</vt:lpstr>
      <vt:lpstr>Processing node scheduling performance</vt:lpstr>
      <vt:lpstr>Processing node scheduling performance</vt:lpstr>
      <vt:lpstr>Processing node scheduling performance</vt:lpstr>
      <vt:lpstr>Processing node scheduling performance</vt:lpstr>
      <vt:lpstr>Recap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Sayago Hilera</dc:creator>
  <cp:lastModifiedBy>Samuel Oslovich</cp:lastModifiedBy>
  <cp:revision>918</cp:revision>
  <dcterms:created xsi:type="dcterms:W3CDTF">2023-05-02T13:34:12Z</dcterms:created>
  <dcterms:modified xsi:type="dcterms:W3CDTF">2025-11-19T18:03:57Z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0x0101007E5D4E35986879499C2FD5B010FEC958</vt:lpwstr>
  </property>
  <property fmtid="{D5CDD505-2E9C-101B-9397-08002B2CF9AE}" pid="3" name="MediaServiceImageTags">
    <vt:lpwstr/>
  </property>
</Properties>
</file>